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ca1508b6604d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b3c74d947040f7"/>
  </p:sldMasterIdLst>
  <p:sldIdLst>
    <p:sldId xmlns:r="http://schemas.openxmlformats.org/officeDocument/2006/relationships" id="256" r:id="Rda99ad80aa914fa9"/>
    <p:sldId xmlns:r="http://schemas.openxmlformats.org/officeDocument/2006/relationships" id="257" r:id="R6a65b7c487e14036"/>
    <p:sldId xmlns:r="http://schemas.openxmlformats.org/officeDocument/2006/relationships" id="258" r:id="R922874a9fa7146c9"/>
    <p:sldId xmlns:r="http://schemas.openxmlformats.org/officeDocument/2006/relationships" id="259" r:id="R4cc7f44e40dd4833"/>
    <p:sldId xmlns:r="http://schemas.openxmlformats.org/officeDocument/2006/relationships" id="260" r:id="Ra1b4ef35987d48e3"/>
    <p:sldId xmlns:r="http://schemas.openxmlformats.org/officeDocument/2006/relationships" id="261" r:id="R18ac82723d4a4d98"/>
    <p:sldId xmlns:r="http://schemas.openxmlformats.org/officeDocument/2006/relationships" id="262" r:id="Ra1657d9a406346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b3c74d947040f7" /><Relationship Type="http://schemas.openxmlformats.org/officeDocument/2006/relationships/slide" Target="/ppt/slides/slide1.xml" Id="Rda99ad80aa914fa9" /><Relationship Type="http://schemas.openxmlformats.org/officeDocument/2006/relationships/slide" Target="/ppt/slides/slide2.xml" Id="R6a65b7c487e14036" /><Relationship Type="http://schemas.openxmlformats.org/officeDocument/2006/relationships/slide" Target="/ppt/slides/slide3.xml" Id="R922874a9fa7146c9" /><Relationship Type="http://schemas.openxmlformats.org/officeDocument/2006/relationships/slide" Target="/ppt/slides/slide4.xml" Id="R4cc7f44e40dd4833" /><Relationship Type="http://schemas.openxmlformats.org/officeDocument/2006/relationships/slide" Target="/ppt/slides/slide5.xml" Id="Ra1b4ef35987d48e3" /><Relationship Type="http://schemas.openxmlformats.org/officeDocument/2006/relationships/slide" Target="/ppt/slides/slide6.xml" Id="R18ac82723d4a4d98" /><Relationship Type="http://schemas.openxmlformats.org/officeDocument/2006/relationships/slide" Target="/ppt/slides/slide7.xml" Id="Ra1657d9a406346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aee75f2ab4f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52523add24a6f" /><Relationship Type="http://schemas.openxmlformats.org/officeDocument/2006/relationships/theme" Target="/ppt/slideMasters/theme/theme1.xml" Id="R0ce13d6e37c441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b52523add24a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bb75f897243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cb2b9e97340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f6788b56e4b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180f76e794d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de6c7236243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e5d40036743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1f75033d747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E.E.D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E.E.D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365 916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13 834 525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EILIF ENGEBRET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 Bårdsøns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927 435 845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