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27b6a0cc4b46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cf09f7282d4457"/>
  </p:sldMasterIdLst>
  <p:sldIdLst>
    <p:sldId xmlns:r="http://schemas.openxmlformats.org/officeDocument/2006/relationships" id="256" r:id="Rc22fa75cc93a4f44"/>
    <p:sldId xmlns:r="http://schemas.openxmlformats.org/officeDocument/2006/relationships" id="257" r:id="R2615c1c9051e4b0e"/>
    <p:sldId xmlns:r="http://schemas.openxmlformats.org/officeDocument/2006/relationships" id="258" r:id="R41957e17de434283"/>
    <p:sldId xmlns:r="http://schemas.openxmlformats.org/officeDocument/2006/relationships" id="259" r:id="Rcab5fa91c3004c74"/>
    <p:sldId xmlns:r="http://schemas.openxmlformats.org/officeDocument/2006/relationships" id="260" r:id="Rdc81eb68183c46e6"/>
    <p:sldId xmlns:r="http://schemas.openxmlformats.org/officeDocument/2006/relationships" id="261" r:id="Ra616237cfa4e4b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f09f7282d4457" /><Relationship Type="http://schemas.openxmlformats.org/officeDocument/2006/relationships/slide" Target="/ppt/slides/slide1.xml" Id="Rc22fa75cc93a4f44" /><Relationship Type="http://schemas.openxmlformats.org/officeDocument/2006/relationships/slide" Target="/ppt/slides/slide2.xml" Id="R2615c1c9051e4b0e" /><Relationship Type="http://schemas.openxmlformats.org/officeDocument/2006/relationships/slide" Target="/ppt/slides/slide3.xml" Id="R41957e17de434283" /><Relationship Type="http://schemas.openxmlformats.org/officeDocument/2006/relationships/slide" Target="/ppt/slides/slide4.xml" Id="Rcab5fa91c3004c74" /><Relationship Type="http://schemas.openxmlformats.org/officeDocument/2006/relationships/slide" Target="/ppt/slides/slide5.xml" Id="Rdc81eb68183c46e6" /><Relationship Type="http://schemas.openxmlformats.org/officeDocument/2006/relationships/slide" Target="/ppt/slides/slide6.xml" Id="Ra616237cfa4e4b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4a99bde1f4e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7c52451b441c6" /><Relationship Type="http://schemas.openxmlformats.org/officeDocument/2006/relationships/theme" Target="/ppt/slideMasters/theme/theme1.xml" Id="Rc349496143b4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57c52451b441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cb80e030344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2c273314042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eae51a5964a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10698073f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45c1a5d2742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aa6cc4f6c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E.E.D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 Bårdsøns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