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33937bbba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e0729856240aa"/>
  </p:sldMasterIdLst>
  <p:sldIdLst>
    <p:sldId xmlns:r="http://schemas.openxmlformats.org/officeDocument/2006/relationships" id="256" r:id="R1e4c9b3e0156443a"/>
    <p:sldId xmlns:r="http://schemas.openxmlformats.org/officeDocument/2006/relationships" id="257" r:id="Rc2f806032ed24435"/>
    <p:sldId xmlns:r="http://schemas.openxmlformats.org/officeDocument/2006/relationships" id="258" r:id="R22ab322703a346d5"/>
    <p:sldId xmlns:r="http://schemas.openxmlformats.org/officeDocument/2006/relationships" id="259" r:id="R8c071f0997e94d27"/>
    <p:sldId xmlns:r="http://schemas.openxmlformats.org/officeDocument/2006/relationships" id="260" r:id="Raec3ad4f80394772"/>
    <p:sldId xmlns:r="http://schemas.openxmlformats.org/officeDocument/2006/relationships" id="261" r:id="R4d8ec119646a4c84"/>
    <p:sldId xmlns:r="http://schemas.openxmlformats.org/officeDocument/2006/relationships" id="262" r:id="Re674857b3de4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e0729856240aa" /><Relationship Type="http://schemas.openxmlformats.org/officeDocument/2006/relationships/slide" Target="/ppt/slides/slide1.xml" Id="R1e4c9b3e0156443a" /><Relationship Type="http://schemas.openxmlformats.org/officeDocument/2006/relationships/slide" Target="/ppt/slides/slide2.xml" Id="Rc2f806032ed24435" /><Relationship Type="http://schemas.openxmlformats.org/officeDocument/2006/relationships/slide" Target="/ppt/slides/slide3.xml" Id="R22ab322703a346d5" /><Relationship Type="http://schemas.openxmlformats.org/officeDocument/2006/relationships/slide" Target="/ppt/slides/slide4.xml" Id="R8c071f0997e94d27" /><Relationship Type="http://schemas.openxmlformats.org/officeDocument/2006/relationships/slide" Target="/ppt/slides/slide5.xml" Id="Raec3ad4f80394772" /><Relationship Type="http://schemas.openxmlformats.org/officeDocument/2006/relationships/slide" Target="/ppt/slides/slide6.xml" Id="R4d8ec119646a4c84" /><Relationship Type="http://schemas.openxmlformats.org/officeDocument/2006/relationships/slide" Target="/ppt/slides/slide7.xml" Id="Re674857b3de4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5a0085be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2a91ea734dbf" /><Relationship Type="http://schemas.openxmlformats.org/officeDocument/2006/relationships/theme" Target="/ppt/slideMasters/theme/theme1.xml" Id="R15a32ed9cf4d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b2a91ea73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ee34c446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74367365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8b984f49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af46f1ae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d23e0030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0c06ecbf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e2b0b8fc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