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a8b059646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dadb430ca4ffa"/>
  </p:sldMasterIdLst>
  <p:sldIdLst>
    <p:sldId xmlns:r="http://schemas.openxmlformats.org/officeDocument/2006/relationships" id="256" r:id="Ra591a576d4864d7d"/>
    <p:sldId xmlns:r="http://schemas.openxmlformats.org/officeDocument/2006/relationships" id="257" r:id="Rb71662fbb7ca48ac"/>
    <p:sldId xmlns:r="http://schemas.openxmlformats.org/officeDocument/2006/relationships" id="258" r:id="R9c71e0a9c5474af6"/>
    <p:sldId xmlns:r="http://schemas.openxmlformats.org/officeDocument/2006/relationships" id="259" r:id="Rdc2255a98df34770"/>
    <p:sldId xmlns:r="http://schemas.openxmlformats.org/officeDocument/2006/relationships" id="260" r:id="Rf5a4a8baa70b4144"/>
    <p:sldId xmlns:r="http://schemas.openxmlformats.org/officeDocument/2006/relationships" id="261" r:id="Ra94d0cbe2e3d4642"/>
    <p:sldId xmlns:r="http://schemas.openxmlformats.org/officeDocument/2006/relationships" id="262" r:id="R18cb6613100f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dadb430ca4ffa" /><Relationship Type="http://schemas.openxmlformats.org/officeDocument/2006/relationships/slide" Target="/ppt/slides/slide1.xml" Id="Ra591a576d4864d7d" /><Relationship Type="http://schemas.openxmlformats.org/officeDocument/2006/relationships/slide" Target="/ppt/slides/slide2.xml" Id="Rb71662fbb7ca48ac" /><Relationship Type="http://schemas.openxmlformats.org/officeDocument/2006/relationships/slide" Target="/ppt/slides/slide3.xml" Id="R9c71e0a9c5474af6" /><Relationship Type="http://schemas.openxmlformats.org/officeDocument/2006/relationships/slide" Target="/ppt/slides/slide4.xml" Id="Rdc2255a98df34770" /><Relationship Type="http://schemas.openxmlformats.org/officeDocument/2006/relationships/slide" Target="/ppt/slides/slide5.xml" Id="Rf5a4a8baa70b4144" /><Relationship Type="http://schemas.openxmlformats.org/officeDocument/2006/relationships/slide" Target="/ppt/slides/slide6.xml" Id="Ra94d0cbe2e3d4642" /><Relationship Type="http://schemas.openxmlformats.org/officeDocument/2006/relationships/slide" Target="/ppt/slides/slide7.xml" Id="R18cb6613100f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67c5c2e33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0911a74294166" /><Relationship Type="http://schemas.openxmlformats.org/officeDocument/2006/relationships/theme" Target="/ppt/slideMasters/theme/theme1.xml" Id="R1a218c5bbeff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0911a7429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7fe64cea2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f1a89fae3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4968333c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d8590dae7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7c048080d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b991189b946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0a6ee4c8745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ØKONOMI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927 411 296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