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b0168c7b8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b7f22ef134430"/>
  </p:sldMasterIdLst>
  <p:sldIdLst>
    <p:sldId xmlns:r="http://schemas.openxmlformats.org/officeDocument/2006/relationships" id="256" r:id="R2b1a51c6221e4cfb"/>
    <p:sldId xmlns:r="http://schemas.openxmlformats.org/officeDocument/2006/relationships" id="257" r:id="R10c94e0257d54ba4"/>
    <p:sldId xmlns:r="http://schemas.openxmlformats.org/officeDocument/2006/relationships" id="258" r:id="R73bd203f8f38479e"/>
    <p:sldId xmlns:r="http://schemas.openxmlformats.org/officeDocument/2006/relationships" id="259" r:id="R397b50aba3d54de0"/>
    <p:sldId xmlns:r="http://schemas.openxmlformats.org/officeDocument/2006/relationships" id="260" r:id="R84e0b4bf91db4f67"/>
    <p:sldId xmlns:r="http://schemas.openxmlformats.org/officeDocument/2006/relationships" id="261" r:id="R12d08d50ace64823"/>
    <p:sldId xmlns:r="http://schemas.openxmlformats.org/officeDocument/2006/relationships" id="262" r:id="Rda788caef083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b7f22ef134430" /><Relationship Type="http://schemas.openxmlformats.org/officeDocument/2006/relationships/slide" Target="/ppt/slides/slide1.xml" Id="R2b1a51c6221e4cfb" /><Relationship Type="http://schemas.openxmlformats.org/officeDocument/2006/relationships/slide" Target="/ppt/slides/slide2.xml" Id="R10c94e0257d54ba4" /><Relationship Type="http://schemas.openxmlformats.org/officeDocument/2006/relationships/slide" Target="/ppt/slides/slide3.xml" Id="R73bd203f8f38479e" /><Relationship Type="http://schemas.openxmlformats.org/officeDocument/2006/relationships/slide" Target="/ppt/slides/slide4.xml" Id="R397b50aba3d54de0" /><Relationship Type="http://schemas.openxmlformats.org/officeDocument/2006/relationships/slide" Target="/ppt/slides/slide5.xml" Id="R84e0b4bf91db4f67" /><Relationship Type="http://schemas.openxmlformats.org/officeDocument/2006/relationships/slide" Target="/ppt/slides/slide6.xml" Id="R12d08d50ace64823" /><Relationship Type="http://schemas.openxmlformats.org/officeDocument/2006/relationships/slide" Target="/ppt/slides/slide7.xml" Id="Rda788caef083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ccd0cd508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480c0d0af41f9" /><Relationship Type="http://schemas.openxmlformats.org/officeDocument/2006/relationships/theme" Target="/ppt/slideMasters/theme/theme1.xml" Id="R2b934774192b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2480c0d0af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e119e8d7a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a8f8fa3a4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bd304a75d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8fa846a77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f355dbcf4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ded9f2aee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f523e915c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ØKONOMI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3 338 421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927 411 296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