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4c73c10d3a40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09e4f6978947e0"/>
  </p:sldMasterIdLst>
  <p:sldIdLst>
    <p:sldId xmlns:r="http://schemas.openxmlformats.org/officeDocument/2006/relationships" id="256" r:id="R41f14453b2424351"/>
    <p:sldId xmlns:r="http://schemas.openxmlformats.org/officeDocument/2006/relationships" id="257" r:id="Rb898c06dca11423a"/>
    <p:sldId xmlns:r="http://schemas.openxmlformats.org/officeDocument/2006/relationships" id="258" r:id="Rdcaf48fff4ab4db5"/>
    <p:sldId xmlns:r="http://schemas.openxmlformats.org/officeDocument/2006/relationships" id="259" r:id="Rd69999754d884f53"/>
    <p:sldId xmlns:r="http://schemas.openxmlformats.org/officeDocument/2006/relationships" id="260" r:id="Rb6671d95438c451f"/>
    <p:sldId xmlns:r="http://schemas.openxmlformats.org/officeDocument/2006/relationships" id="261" r:id="R8552133a10d641ae"/>
    <p:sldId xmlns:r="http://schemas.openxmlformats.org/officeDocument/2006/relationships" id="262" r:id="R44e0ae18105d44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09e4f6978947e0" /><Relationship Type="http://schemas.openxmlformats.org/officeDocument/2006/relationships/slide" Target="/ppt/slides/slide1.xml" Id="R41f14453b2424351" /><Relationship Type="http://schemas.openxmlformats.org/officeDocument/2006/relationships/slide" Target="/ppt/slides/slide2.xml" Id="Rb898c06dca11423a" /><Relationship Type="http://schemas.openxmlformats.org/officeDocument/2006/relationships/slide" Target="/ppt/slides/slide3.xml" Id="Rdcaf48fff4ab4db5" /><Relationship Type="http://schemas.openxmlformats.org/officeDocument/2006/relationships/slide" Target="/ppt/slides/slide4.xml" Id="Rd69999754d884f53" /><Relationship Type="http://schemas.openxmlformats.org/officeDocument/2006/relationships/slide" Target="/ppt/slides/slide5.xml" Id="Rb6671d95438c451f" /><Relationship Type="http://schemas.openxmlformats.org/officeDocument/2006/relationships/slide" Target="/ppt/slides/slide6.xml" Id="R8552133a10d641ae" /><Relationship Type="http://schemas.openxmlformats.org/officeDocument/2006/relationships/slide" Target="/ppt/slides/slide7.xml" Id="R44e0ae18105d44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8ecb12ee8548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c7bb9f585498e" /><Relationship Type="http://schemas.openxmlformats.org/officeDocument/2006/relationships/theme" Target="/ppt/slideMasters/theme/theme1.xml" Id="R7f0d1c6b3ae446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4c7bb9f58549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eef28bf3c46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34fded8a44e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072fe43de40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9e00e5d934b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314d2bbe445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7f9f0de6947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e60d3feb54f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NIDAROS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NIDAROS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NIDAROS FINANS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NIDAROS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NIDAROS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NIDAROS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−401 864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8 997 187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10 253 234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11 167 387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NIDAROS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TOR-ARNE JENSEN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NIDAROS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Tor-Arne Jensen, Kirkvollen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7069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927 405 830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NIDAROS FINANS AS</a:t>
            </a:r>
          </a:p>
        </p:txBody>
      </p:sp>
    </p:spTree>
  </p:cSld>
  <p:clrMapOvr>
    <a:masterClrMapping xmlns:a="http://schemas.openxmlformats.org/drawingml/2006/main"/>
  </p:clrMapOvr>
</p:sld>
</file>