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3f5b08167d42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ad240c910046f2"/>
  </p:sldMasterIdLst>
  <p:sldIdLst>
    <p:sldId xmlns:r="http://schemas.openxmlformats.org/officeDocument/2006/relationships" id="256" r:id="R145ef843c90b4bcd"/>
    <p:sldId xmlns:r="http://schemas.openxmlformats.org/officeDocument/2006/relationships" id="257" r:id="R3f4bcdf4d9534b11"/>
    <p:sldId xmlns:r="http://schemas.openxmlformats.org/officeDocument/2006/relationships" id="258" r:id="Ra6526473ce604c7c"/>
    <p:sldId xmlns:r="http://schemas.openxmlformats.org/officeDocument/2006/relationships" id="259" r:id="R734321f5a7d44326"/>
    <p:sldId xmlns:r="http://schemas.openxmlformats.org/officeDocument/2006/relationships" id="260" r:id="R5eb07270021c44d7"/>
    <p:sldId xmlns:r="http://schemas.openxmlformats.org/officeDocument/2006/relationships" id="261" r:id="R68e3a6873f7845f1"/>
    <p:sldId xmlns:r="http://schemas.openxmlformats.org/officeDocument/2006/relationships" id="262" r:id="R387d3204276247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ad240c910046f2" /><Relationship Type="http://schemas.openxmlformats.org/officeDocument/2006/relationships/slide" Target="/ppt/slides/slide1.xml" Id="R145ef843c90b4bcd" /><Relationship Type="http://schemas.openxmlformats.org/officeDocument/2006/relationships/slide" Target="/ppt/slides/slide2.xml" Id="R3f4bcdf4d9534b11" /><Relationship Type="http://schemas.openxmlformats.org/officeDocument/2006/relationships/slide" Target="/ppt/slides/slide3.xml" Id="Ra6526473ce604c7c" /><Relationship Type="http://schemas.openxmlformats.org/officeDocument/2006/relationships/slide" Target="/ppt/slides/slide4.xml" Id="R734321f5a7d44326" /><Relationship Type="http://schemas.openxmlformats.org/officeDocument/2006/relationships/slide" Target="/ppt/slides/slide5.xml" Id="R5eb07270021c44d7" /><Relationship Type="http://schemas.openxmlformats.org/officeDocument/2006/relationships/slide" Target="/ppt/slides/slide6.xml" Id="R68e3a6873f7845f1" /><Relationship Type="http://schemas.openxmlformats.org/officeDocument/2006/relationships/slide" Target="/ppt/slides/slide7.xml" Id="R387d3204276247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fa0aeeedbe4a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c69390b8b40bd" /><Relationship Type="http://schemas.openxmlformats.org/officeDocument/2006/relationships/theme" Target="/ppt/slideMasters/theme/theme1.xml" Id="Rc3f6f1d9bcd648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ec69390b8b40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9698851bb4a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604fba6a84c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fd07ce56546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1bdd85e0f42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cde4a5d884b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c19f99ad840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ff8c27e894c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EIDAGUN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EIDAGUN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EIDAGUN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EIDAGUN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EIDAGUN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EIDAGUN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981 958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2 026 275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EIDAGUN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KAAGE INVEST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DAGMA INVEST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EIDAGUN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Grovikstien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4635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927 402 769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EIDAGUN AS</a:t>
            </a:r>
          </a:p>
        </p:txBody>
      </p:sp>
    </p:spTree>
  </p:cSld>
  <p:clrMapOvr>
    <a:masterClrMapping xmlns:a="http://schemas.openxmlformats.org/drawingml/2006/main"/>
  </p:clrMapOvr>
</p:sld>
</file>