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52b5062dd4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a07f1f30e6489c"/>
  </p:sldMasterIdLst>
  <p:sldIdLst>
    <p:sldId xmlns:r="http://schemas.openxmlformats.org/officeDocument/2006/relationships" id="256" r:id="Rec69163c861b451a"/>
    <p:sldId xmlns:r="http://schemas.openxmlformats.org/officeDocument/2006/relationships" id="257" r:id="R8c58d296eb1a466b"/>
    <p:sldId xmlns:r="http://schemas.openxmlformats.org/officeDocument/2006/relationships" id="258" r:id="Re1c2bb23422e4d3b"/>
    <p:sldId xmlns:r="http://schemas.openxmlformats.org/officeDocument/2006/relationships" id="259" r:id="R62bb9e4044064acd"/>
    <p:sldId xmlns:r="http://schemas.openxmlformats.org/officeDocument/2006/relationships" id="260" r:id="Rc21c6391937e414e"/>
    <p:sldId xmlns:r="http://schemas.openxmlformats.org/officeDocument/2006/relationships" id="261" r:id="R5703ab54145a44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07f1f30e6489c" /><Relationship Type="http://schemas.openxmlformats.org/officeDocument/2006/relationships/slide" Target="/ppt/slides/slide1.xml" Id="Rec69163c861b451a" /><Relationship Type="http://schemas.openxmlformats.org/officeDocument/2006/relationships/slide" Target="/ppt/slides/slide2.xml" Id="R8c58d296eb1a466b" /><Relationship Type="http://schemas.openxmlformats.org/officeDocument/2006/relationships/slide" Target="/ppt/slides/slide3.xml" Id="Re1c2bb23422e4d3b" /><Relationship Type="http://schemas.openxmlformats.org/officeDocument/2006/relationships/slide" Target="/ppt/slides/slide4.xml" Id="R62bb9e4044064acd" /><Relationship Type="http://schemas.openxmlformats.org/officeDocument/2006/relationships/slide" Target="/ppt/slides/slide5.xml" Id="Rc21c6391937e414e" /><Relationship Type="http://schemas.openxmlformats.org/officeDocument/2006/relationships/slide" Target="/ppt/slides/slide6.xml" Id="R5703ab54145a44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82aed0b6d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6beb36b1e4bff" /><Relationship Type="http://schemas.openxmlformats.org/officeDocument/2006/relationships/theme" Target="/ppt/slideMasters/theme/theme1.xml" Id="R17db26db564c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46beb36b1e4b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514c86326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2689fcbe8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20def0a1a45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b466174274d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b6a4fadf3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66164d58a42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EIDAGUN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EIDAGUN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EIDAGUN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EIDAGUN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EIDAGUN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EIDAGUN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Grovikstien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927 402 769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EIDAGUN AS</a:t>
            </a:r>
          </a:p>
        </p:txBody>
      </p:sp>
    </p:spTree>
  </p:cSld>
  <p:clrMapOvr>
    <a:masterClrMapping xmlns:a="http://schemas.openxmlformats.org/drawingml/2006/main"/>
  </p:clrMapOvr>
</p:sld>
</file>