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2035705f4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a36c267364830"/>
  </p:sldMasterIdLst>
  <p:sldIdLst>
    <p:sldId xmlns:r="http://schemas.openxmlformats.org/officeDocument/2006/relationships" id="256" r:id="R05ebae4c039144f7"/>
    <p:sldId xmlns:r="http://schemas.openxmlformats.org/officeDocument/2006/relationships" id="257" r:id="R72de7041b0b34588"/>
    <p:sldId xmlns:r="http://schemas.openxmlformats.org/officeDocument/2006/relationships" id="258" r:id="R2cf5fbea5b814316"/>
    <p:sldId xmlns:r="http://schemas.openxmlformats.org/officeDocument/2006/relationships" id="259" r:id="R49d752931c81428a"/>
    <p:sldId xmlns:r="http://schemas.openxmlformats.org/officeDocument/2006/relationships" id="260" r:id="R1603ccf6e40748c3"/>
    <p:sldId xmlns:r="http://schemas.openxmlformats.org/officeDocument/2006/relationships" id="261" r:id="R6c41e236fb674852"/>
    <p:sldId xmlns:r="http://schemas.openxmlformats.org/officeDocument/2006/relationships" id="262" r:id="R45b280c14747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a36c267364830" /><Relationship Type="http://schemas.openxmlformats.org/officeDocument/2006/relationships/slide" Target="/ppt/slides/slide1.xml" Id="R05ebae4c039144f7" /><Relationship Type="http://schemas.openxmlformats.org/officeDocument/2006/relationships/slide" Target="/ppt/slides/slide2.xml" Id="R72de7041b0b34588" /><Relationship Type="http://schemas.openxmlformats.org/officeDocument/2006/relationships/slide" Target="/ppt/slides/slide3.xml" Id="R2cf5fbea5b814316" /><Relationship Type="http://schemas.openxmlformats.org/officeDocument/2006/relationships/slide" Target="/ppt/slides/slide4.xml" Id="R49d752931c81428a" /><Relationship Type="http://schemas.openxmlformats.org/officeDocument/2006/relationships/slide" Target="/ppt/slides/slide5.xml" Id="R1603ccf6e40748c3" /><Relationship Type="http://schemas.openxmlformats.org/officeDocument/2006/relationships/slide" Target="/ppt/slides/slide6.xml" Id="R6c41e236fb674852" /><Relationship Type="http://schemas.openxmlformats.org/officeDocument/2006/relationships/slide" Target="/ppt/slides/slide7.xml" Id="R45b280c14747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baeb75503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8d7c4691a49ac" /><Relationship Type="http://schemas.openxmlformats.org/officeDocument/2006/relationships/theme" Target="/ppt/slideMasters/theme/theme1.xml" Id="R71bf4c50ee33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68d7c4691a49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51a0550948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2d3ce61d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e375abb2f4e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645e942ec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381b8732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81f01b39447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0b2c106a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FLYGIND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FLYGIND INVEST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26 617 026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667 455 261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667 944 273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FLYGIND INVEST AS</a:t>
            </a:r>
          </a:p>
        </p:txBody>
      </p:sp>
    </p:spTree>
  </p:cSld>
  <p:clrMapOvr>
    <a:masterClrMapping xmlns:a="http://schemas.openxmlformats.org/drawingml/2006/main"/>
  </p:clrMapOvr>
</p:sld>
</file>