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703071008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5d014733e4f44"/>
  </p:sldMasterIdLst>
  <p:sldIdLst>
    <p:sldId xmlns:r="http://schemas.openxmlformats.org/officeDocument/2006/relationships" id="256" r:id="R9c9fc44fbed5417e"/>
    <p:sldId xmlns:r="http://schemas.openxmlformats.org/officeDocument/2006/relationships" id="257" r:id="R5bf05340433c404c"/>
    <p:sldId xmlns:r="http://schemas.openxmlformats.org/officeDocument/2006/relationships" id="258" r:id="R510d5420c49448d9"/>
    <p:sldId xmlns:r="http://schemas.openxmlformats.org/officeDocument/2006/relationships" id="259" r:id="Rd3a5be2ce5a84173"/>
    <p:sldId xmlns:r="http://schemas.openxmlformats.org/officeDocument/2006/relationships" id="260" r:id="Rcf8ca4e9e0ab4889"/>
    <p:sldId xmlns:r="http://schemas.openxmlformats.org/officeDocument/2006/relationships" id="261" r:id="R220316ed9afe4121"/>
    <p:sldId xmlns:r="http://schemas.openxmlformats.org/officeDocument/2006/relationships" id="262" r:id="Ra19fd8e9eeb4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5d014733e4f44" /><Relationship Type="http://schemas.openxmlformats.org/officeDocument/2006/relationships/slide" Target="/ppt/slides/slide1.xml" Id="R9c9fc44fbed5417e" /><Relationship Type="http://schemas.openxmlformats.org/officeDocument/2006/relationships/slide" Target="/ppt/slides/slide2.xml" Id="R5bf05340433c404c" /><Relationship Type="http://schemas.openxmlformats.org/officeDocument/2006/relationships/slide" Target="/ppt/slides/slide3.xml" Id="R510d5420c49448d9" /><Relationship Type="http://schemas.openxmlformats.org/officeDocument/2006/relationships/slide" Target="/ppt/slides/slide4.xml" Id="Rd3a5be2ce5a84173" /><Relationship Type="http://schemas.openxmlformats.org/officeDocument/2006/relationships/slide" Target="/ppt/slides/slide5.xml" Id="Rcf8ca4e9e0ab4889" /><Relationship Type="http://schemas.openxmlformats.org/officeDocument/2006/relationships/slide" Target="/ppt/slides/slide6.xml" Id="R220316ed9afe4121" /><Relationship Type="http://schemas.openxmlformats.org/officeDocument/2006/relationships/slide" Target="/ppt/slides/slide7.xml" Id="Ra19fd8e9eeb4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734308448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b21ec62e4c01" /><Relationship Type="http://schemas.openxmlformats.org/officeDocument/2006/relationships/theme" Target="/ppt/slideMasters/theme/theme1.xml" Id="R4a5d0d0827cc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29b21ec62e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c3d30289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b5b36a56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2450da4fb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b223f9e6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405c48c4545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1aef3d825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4f0390ae1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