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61bc88e99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e878bc3a14494"/>
  </p:sldMasterIdLst>
  <p:sldIdLst>
    <p:sldId xmlns:r="http://schemas.openxmlformats.org/officeDocument/2006/relationships" id="256" r:id="R0fa58c78a1c14af2"/>
    <p:sldId xmlns:r="http://schemas.openxmlformats.org/officeDocument/2006/relationships" id="257" r:id="Ra7636ee9022c45be"/>
    <p:sldId xmlns:r="http://schemas.openxmlformats.org/officeDocument/2006/relationships" id="258" r:id="R3faf9e14248e4f4d"/>
    <p:sldId xmlns:r="http://schemas.openxmlformats.org/officeDocument/2006/relationships" id="259" r:id="R2f0e211e2e78443e"/>
    <p:sldId xmlns:r="http://schemas.openxmlformats.org/officeDocument/2006/relationships" id="260" r:id="R9c5e4e0c33b64b7c"/>
    <p:sldId xmlns:r="http://schemas.openxmlformats.org/officeDocument/2006/relationships" id="261" r:id="R17fda0de3b5b47f2"/>
    <p:sldId xmlns:r="http://schemas.openxmlformats.org/officeDocument/2006/relationships" id="262" r:id="R35916101f454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e878bc3a14494" /><Relationship Type="http://schemas.openxmlformats.org/officeDocument/2006/relationships/slide" Target="/ppt/slides/slide1.xml" Id="R0fa58c78a1c14af2" /><Relationship Type="http://schemas.openxmlformats.org/officeDocument/2006/relationships/slide" Target="/ppt/slides/slide2.xml" Id="Ra7636ee9022c45be" /><Relationship Type="http://schemas.openxmlformats.org/officeDocument/2006/relationships/slide" Target="/ppt/slides/slide3.xml" Id="R3faf9e14248e4f4d" /><Relationship Type="http://schemas.openxmlformats.org/officeDocument/2006/relationships/slide" Target="/ppt/slides/slide4.xml" Id="R2f0e211e2e78443e" /><Relationship Type="http://schemas.openxmlformats.org/officeDocument/2006/relationships/slide" Target="/ppt/slides/slide5.xml" Id="R9c5e4e0c33b64b7c" /><Relationship Type="http://schemas.openxmlformats.org/officeDocument/2006/relationships/slide" Target="/ppt/slides/slide6.xml" Id="R17fda0de3b5b47f2" /><Relationship Type="http://schemas.openxmlformats.org/officeDocument/2006/relationships/slide" Target="/ppt/slides/slide7.xml" Id="R35916101f454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5977b2f10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fd8e145d48ff" /><Relationship Type="http://schemas.openxmlformats.org/officeDocument/2006/relationships/theme" Target="/ppt/slideMasters/theme/theme1.xml" Id="Ra0dc8eb5fc3a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dfd8e145d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9173d802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5f1460c48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cfa24ed2d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a051cd68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9617fca2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61983af2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7a7dddb2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