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f73ec301db41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09923317bc4c82"/>
  </p:sldMasterIdLst>
  <p:sldIdLst>
    <p:sldId xmlns:r="http://schemas.openxmlformats.org/officeDocument/2006/relationships" id="256" r:id="R4aa4a1a84363480e"/>
    <p:sldId xmlns:r="http://schemas.openxmlformats.org/officeDocument/2006/relationships" id="257" r:id="Rfb5207bb136a424c"/>
    <p:sldId xmlns:r="http://schemas.openxmlformats.org/officeDocument/2006/relationships" id="258" r:id="Rdeb572938dcd4702"/>
    <p:sldId xmlns:r="http://schemas.openxmlformats.org/officeDocument/2006/relationships" id="259" r:id="Rb74a56fa024142bf"/>
    <p:sldId xmlns:r="http://schemas.openxmlformats.org/officeDocument/2006/relationships" id="260" r:id="Rbf7d2e8894d9425e"/>
    <p:sldId xmlns:r="http://schemas.openxmlformats.org/officeDocument/2006/relationships" id="261" r:id="R9e7b7578782f462a"/>
    <p:sldId xmlns:r="http://schemas.openxmlformats.org/officeDocument/2006/relationships" id="262" r:id="R38c855c182904c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09923317bc4c82" /><Relationship Type="http://schemas.openxmlformats.org/officeDocument/2006/relationships/slide" Target="/ppt/slides/slide1.xml" Id="R4aa4a1a84363480e" /><Relationship Type="http://schemas.openxmlformats.org/officeDocument/2006/relationships/slide" Target="/ppt/slides/slide2.xml" Id="Rfb5207bb136a424c" /><Relationship Type="http://schemas.openxmlformats.org/officeDocument/2006/relationships/slide" Target="/ppt/slides/slide3.xml" Id="Rdeb572938dcd4702" /><Relationship Type="http://schemas.openxmlformats.org/officeDocument/2006/relationships/slide" Target="/ppt/slides/slide4.xml" Id="Rb74a56fa024142bf" /><Relationship Type="http://schemas.openxmlformats.org/officeDocument/2006/relationships/slide" Target="/ppt/slides/slide5.xml" Id="Rbf7d2e8894d9425e" /><Relationship Type="http://schemas.openxmlformats.org/officeDocument/2006/relationships/slide" Target="/ppt/slides/slide6.xml" Id="R9e7b7578782f462a" /><Relationship Type="http://schemas.openxmlformats.org/officeDocument/2006/relationships/slide" Target="/ppt/slides/slide7.xml" Id="R38c855c182904c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93de7efb34a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89bd1a7934257" /><Relationship Type="http://schemas.openxmlformats.org/officeDocument/2006/relationships/theme" Target="/ppt/slideMasters/theme/theme1.xml" Id="Rc751fb1cf35145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e89bd1a79342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d53e91aeb42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b2878427242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95d71445e42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8ea555a8842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fbb5ce86143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3074bacfd4b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e0fb970e647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TDA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734 665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16 462 889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TORFINN TOBIAS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Sandakerveien 22D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927 378 736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TDA AS</a:t>
            </a:r>
          </a:p>
        </p:txBody>
      </p:sp>
    </p:spTree>
  </p:cSld>
  <p:clrMapOvr>
    <a:masterClrMapping xmlns:a="http://schemas.openxmlformats.org/drawingml/2006/main"/>
  </p:clrMapOvr>
</p:sld>
</file>