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d1d95b0ba49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aaadb8b9f4267"/>
  </p:sldMasterIdLst>
  <p:sldIdLst>
    <p:sldId xmlns:r="http://schemas.openxmlformats.org/officeDocument/2006/relationships" id="256" r:id="Rd110e8b2e9e74ff4"/>
    <p:sldId xmlns:r="http://schemas.openxmlformats.org/officeDocument/2006/relationships" id="257" r:id="R45ac23445336412d"/>
    <p:sldId xmlns:r="http://schemas.openxmlformats.org/officeDocument/2006/relationships" id="258" r:id="R529038baf5fe42e7"/>
    <p:sldId xmlns:r="http://schemas.openxmlformats.org/officeDocument/2006/relationships" id="259" r:id="R2c76591844f44859"/>
    <p:sldId xmlns:r="http://schemas.openxmlformats.org/officeDocument/2006/relationships" id="260" r:id="R63fddcd73e724f8c"/>
    <p:sldId xmlns:r="http://schemas.openxmlformats.org/officeDocument/2006/relationships" id="261" r:id="Rf7f9a1390c2145f2"/>
    <p:sldId xmlns:r="http://schemas.openxmlformats.org/officeDocument/2006/relationships" id="262" r:id="Rc8c4d5f626b4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aaadb8b9f4267" /><Relationship Type="http://schemas.openxmlformats.org/officeDocument/2006/relationships/slide" Target="/ppt/slides/slide1.xml" Id="Rd110e8b2e9e74ff4" /><Relationship Type="http://schemas.openxmlformats.org/officeDocument/2006/relationships/slide" Target="/ppt/slides/slide2.xml" Id="R45ac23445336412d" /><Relationship Type="http://schemas.openxmlformats.org/officeDocument/2006/relationships/slide" Target="/ppt/slides/slide3.xml" Id="R529038baf5fe42e7" /><Relationship Type="http://schemas.openxmlformats.org/officeDocument/2006/relationships/slide" Target="/ppt/slides/slide4.xml" Id="R2c76591844f44859" /><Relationship Type="http://schemas.openxmlformats.org/officeDocument/2006/relationships/slide" Target="/ppt/slides/slide5.xml" Id="R63fddcd73e724f8c" /><Relationship Type="http://schemas.openxmlformats.org/officeDocument/2006/relationships/slide" Target="/ppt/slides/slide6.xml" Id="Rf7f9a1390c2145f2" /><Relationship Type="http://schemas.openxmlformats.org/officeDocument/2006/relationships/slide" Target="/ppt/slides/slide7.xml" Id="Rc8c4d5f626b4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5d73b99fd40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3af47ea64643" /><Relationship Type="http://schemas.openxmlformats.org/officeDocument/2006/relationships/theme" Target="/ppt/slideMasters/theme/theme1.xml" Id="R14113e0ca981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c3af47ea6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ccf71c26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5c7811ad4f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4a493cd1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2ee273b77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79fd5db31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294351122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0bfeadd7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EDWARD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IVER LIGAARD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EDWARD HOLDING AS</a:t>
            </a:r>
          </a:p>
        </p:txBody>
      </p:sp>
    </p:spTree>
  </p:cSld>
  <p:clrMapOvr>
    <a:masterClrMapping xmlns:a="http://schemas.openxmlformats.org/drawingml/2006/main"/>
  </p:clrMapOvr>
</p:sld>
</file>