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6639d0c8b446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342b88ea5245ea"/>
  </p:sldMasterIdLst>
  <p:sldIdLst>
    <p:sldId xmlns:r="http://schemas.openxmlformats.org/officeDocument/2006/relationships" id="256" r:id="R8d529950bd964cb7"/>
    <p:sldId xmlns:r="http://schemas.openxmlformats.org/officeDocument/2006/relationships" id="257" r:id="Rfc14e37cee644678"/>
    <p:sldId xmlns:r="http://schemas.openxmlformats.org/officeDocument/2006/relationships" id="258" r:id="Ra706b801cdd24ff9"/>
    <p:sldId xmlns:r="http://schemas.openxmlformats.org/officeDocument/2006/relationships" id="259" r:id="Ra71252205d184e34"/>
    <p:sldId xmlns:r="http://schemas.openxmlformats.org/officeDocument/2006/relationships" id="260" r:id="R6ea9836db3bd4ba8"/>
    <p:sldId xmlns:r="http://schemas.openxmlformats.org/officeDocument/2006/relationships" id="261" r:id="R1177959eb97e4123"/>
    <p:sldId xmlns:r="http://schemas.openxmlformats.org/officeDocument/2006/relationships" id="262" r:id="Ra7df66a0c34740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342b88ea5245ea" /><Relationship Type="http://schemas.openxmlformats.org/officeDocument/2006/relationships/slide" Target="/ppt/slides/slide1.xml" Id="R8d529950bd964cb7" /><Relationship Type="http://schemas.openxmlformats.org/officeDocument/2006/relationships/slide" Target="/ppt/slides/slide2.xml" Id="Rfc14e37cee644678" /><Relationship Type="http://schemas.openxmlformats.org/officeDocument/2006/relationships/slide" Target="/ppt/slides/slide3.xml" Id="Ra706b801cdd24ff9" /><Relationship Type="http://schemas.openxmlformats.org/officeDocument/2006/relationships/slide" Target="/ppt/slides/slide4.xml" Id="Ra71252205d184e34" /><Relationship Type="http://schemas.openxmlformats.org/officeDocument/2006/relationships/slide" Target="/ppt/slides/slide5.xml" Id="R6ea9836db3bd4ba8" /><Relationship Type="http://schemas.openxmlformats.org/officeDocument/2006/relationships/slide" Target="/ppt/slides/slide6.xml" Id="R1177959eb97e4123" /><Relationship Type="http://schemas.openxmlformats.org/officeDocument/2006/relationships/slide" Target="/ppt/slides/slide7.xml" Id="Ra7df66a0c34740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eee419753340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f05f2f41a43ae" /><Relationship Type="http://schemas.openxmlformats.org/officeDocument/2006/relationships/theme" Target="/ppt/slideMasters/theme/theme1.xml" Id="R381e05780b7e4b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ff05f2f41a43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21672a9bd49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9de66336340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399dfbb724f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2673963d94d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cd9a6157f4e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b04238b9943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28a94a5214a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ELVIRA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ELVIRA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2 989 926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2 994 196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 IVER LIGAARD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Munkerudåsen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927 377 748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ELVIRA HOLDING AS</a:t>
            </a:r>
          </a:p>
        </p:txBody>
      </p:sp>
    </p:spTree>
  </p:cSld>
  <p:clrMapOvr>
    <a:masterClrMapping xmlns:a="http://schemas.openxmlformats.org/drawingml/2006/main"/>
  </p:clrMapOvr>
</p:sld>
</file>