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6b4d5da9e741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1bd845a4384209"/>
  </p:sldMasterIdLst>
  <p:sldIdLst>
    <p:sldId xmlns:r="http://schemas.openxmlformats.org/officeDocument/2006/relationships" id="256" r:id="R1459e4ada34a45a9"/>
    <p:sldId xmlns:r="http://schemas.openxmlformats.org/officeDocument/2006/relationships" id="257" r:id="R7256a621741e459c"/>
    <p:sldId xmlns:r="http://schemas.openxmlformats.org/officeDocument/2006/relationships" id="258" r:id="R780342b39e674aca"/>
    <p:sldId xmlns:r="http://schemas.openxmlformats.org/officeDocument/2006/relationships" id="259" r:id="R8e299d79de5e4574"/>
    <p:sldId xmlns:r="http://schemas.openxmlformats.org/officeDocument/2006/relationships" id="260" r:id="R91ea027234ce4ee7"/>
    <p:sldId xmlns:r="http://schemas.openxmlformats.org/officeDocument/2006/relationships" id="261" r:id="R4452bfba37a1491f"/>
    <p:sldId xmlns:r="http://schemas.openxmlformats.org/officeDocument/2006/relationships" id="262" r:id="Ra580ce4cbf6b4d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bd845a4384209" /><Relationship Type="http://schemas.openxmlformats.org/officeDocument/2006/relationships/slide" Target="/ppt/slides/slide1.xml" Id="R1459e4ada34a45a9" /><Relationship Type="http://schemas.openxmlformats.org/officeDocument/2006/relationships/slide" Target="/ppt/slides/slide2.xml" Id="R7256a621741e459c" /><Relationship Type="http://schemas.openxmlformats.org/officeDocument/2006/relationships/slide" Target="/ppt/slides/slide3.xml" Id="R780342b39e674aca" /><Relationship Type="http://schemas.openxmlformats.org/officeDocument/2006/relationships/slide" Target="/ppt/slides/slide4.xml" Id="R8e299d79de5e4574" /><Relationship Type="http://schemas.openxmlformats.org/officeDocument/2006/relationships/slide" Target="/ppt/slides/slide5.xml" Id="R91ea027234ce4ee7" /><Relationship Type="http://schemas.openxmlformats.org/officeDocument/2006/relationships/slide" Target="/ppt/slides/slide6.xml" Id="R4452bfba37a1491f" /><Relationship Type="http://schemas.openxmlformats.org/officeDocument/2006/relationships/slide" Target="/ppt/slides/slide7.xml" Id="Ra580ce4cbf6b4d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9bb57980941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88edb29184b02" /><Relationship Type="http://schemas.openxmlformats.org/officeDocument/2006/relationships/theme" Target="/ppt/slideMasters/theme/theme1.xml" Id="Ra3816c01456c48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f88edb29184b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a0efce8064d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7fcdd1b8447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d7e1c73cf4c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7d01442f04d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6e3b920044c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0cb23020045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d478118e940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RESPIRARE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CONSULTING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6 333 390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2 919 988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1 583 812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4 426 533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GROWAI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Nordland, Johan Øydegards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927 377 314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