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76d1a7728f4a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fb0497352045f7"/>
  </p:sldMasterIdLst>
  <p:sldIdLst>
    <p:sldId xmlns:r="http://schemas.openxmlformats.org/officeDocument/2006/relationships" id="256" r:id="R9cc2498d6832486d"/>
    <p:sldId xmlns:r="http://schemas.openxmlformats.org/officeDocument/2006/relationships" id="257" r:id="R9005d00910b8468b"/>
    <p:sldId xmlns:r="http://schemas.openxmlformats.org/officeDocument/2006/relationships" id="258" r:id="Rc5dc4eb7faa4489f"/>
    <p:sldId xmlns:r="http://schemas.openxmlformats.org/officeDocument/2006/relationships" id="259" r:id="Ra60c30c3bd9d41e1"/>
    <p:sldId xmlns:r="http://schemas.openxmlformats.org/officeDocument/2006/relationships" id="260" r:id="R66fe8360d9214d17"/>
    <p:sldId xmlns:r="http://schemas.openxmlformats.org/officeDocument/2006/relationships" id="261" r:id="R8f78aa1e079146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fb0497352045f7" /><Relationship Type="http://schemas.openxmlformats.org/officeDocument/2006/relationships/slide" Target="/ppt/slides/slide1.xml" Id="R9cc2498d6832486d" /><Relationship Type="http://schemas.openxmlformats.org/officeDocument/2006/relationships/slide" Target="/ppt/slides/slide2.xml" Id="R9005d00910b8468b" /><Relationship Type="http://schemas.openxmlformats.org/officeDocument/2006/relationships/slide" Target="/ppt/slides/slide3.xml" Id="Rc5dc4eb7faa4489f" /><Relationship Type="http://schemas.openxmlformats.org/officeDocument/2006/relationships/slide" Target="/ppt/slides/slide4.xml" Id="Ra60c30c3bd9d41e1" /><Relationship Type="http://schemas.openxmlformats.org/officeDocument/2006/relationships/slide" Target="/ppt/slides/slide5.xml" Id="R66fe8360d9214d17" /><Relationship Type="http://schemas.openxmlformats.org/officeDocument/2006/relationships/slide" Target="/ppt/slides/slide6.xml" Id="R8f78aa1e079146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f049b8574144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91835d99f496c" /><Relationship Type="http://schemas.openxmlformats.org/officeDocument/2006/relationships/theme" Target="/ppt/slideMasters/theme/theme1.xml" Id="Rb6eb1b62ec0042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891835d99f49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90a15f3cc47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3103160c240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f91e1830545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6fe97fdde49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32d2dc5624f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1045f69aa40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RESPIRARE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Fredrik Nordland, Johan Øydegards vei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927 377 314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CONSULTING AS</a:t>
            </a:r>
          </a:p>
        </p:txBody>
      </p:sp>
    </p:spTree>
  </p:cSld>
  <p:clrMapOvr>
    <a:masterClrMapping xmlns:a="http://schemas.openxmlformats.org/drawingml/2006/main"/>
  </p:clrMapOvr>
</p:sld>
</file>