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41459b7ec4c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baa36a0eef4c7b"/>
  </p:sldMasterIdLst>
  <p:sldIdLst>
    <p:sldId xmlns:r="http://schemas.openxmlformats.org/officeDocument/2006/relationships" id="256" r:id="R112b0129c4e9416f"/>
    <p:sldId xmlns:r="http://schemas.openxmlformats.org/officeDocument/2006/relationships" id="257" r:id="Ra86d141a7f074b4b"/>
    <p:sldId xmlns:r="http://schemas.openxmlformats.org/officeDocument/2006/relationships" id="258" r:id="Ra5b4613c00d244b6"/>
    <p:sldId xmlns:r="http://schemas.openxmlformats.org/officeDocument/2006/relationships" id="259" r:id="Rc5e6e402f6ec4695"/>
    <p:sldId xmlns:r="http://schemas.openxmlformats.org/officeDocument/2006/relationships" id="260" r:id="R756bfc458c264857"/>
    <p:sldId xmlns:r="http://schemas.openxmlformats.org/officeDocument/2006/relationships" id="261" r:id="Rd64c1a8894464a6c"/>
    <p:sldId xmlns:r="http://schemas.openxmlformats.org/officeDocument/2006/relationships" id="262" r:id="R03f59c06fe46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aa36a0eef4c7b" /><Relationship Type="http://schemas.openxmlformats.org/officeDocument/2006/relationships/slide" Target="/ppt/slides/slide1.xml" Id="R112b0129c4e9416f" /><Relationship Type="http://schemas.openxmlformats.org/officeDocument/2006/relationships/slide" Target="/ppt/slides/slide2.xml" Id="Ra86d141a7f074b4b" /><Relationship Type="http://schemas.openxmlformats.org/officeDocument/2006/relationships/slide" Target="/ppt/slides/slide3.xml" Id="Ra5b4613c00d244b6" /><Relationship Type="http://schemas.openxmlformats.org/officeDocument/2006/relationships/slide" Target="/ppt/slides/slide4.xml" Id="Rc5e6e402f6ec4695" /><Relationship Type="http://schemas.openxmlformats.org/officeDocument/2006/relationships/slide" Target="/ppt/slides/slide5.xml" Id="R756bfc458c264857" /><Relationship Type="http://schemas.openxmlformats.org/officeDocument/2006/relationships/slide" Target="/ppt/slides/slide6.xml" Id="Rd64c1a8894464a6c" /><Relationship Type="http://schemas.openxmlformats.org/officeDocument/2006/relationships/slide" Target="/ppt/slides/slide7.xml" Id="R03f59c06fe46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07f38d635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62240fbbd4745" /><Relationship Type="http://schemas.openxmlformats.org/officeDocument/2006/relationships/theme" Target="/ppt/slideMasters/theme/theme1.xml" Id="R4fc3d4881bc8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62240fbbd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cf5fbe8a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513feb441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798a3dc47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cf1757eb4b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9c9f35365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c95ce79e1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e9175c2c3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15 190 406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IVARA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Elise Ivara Dahl, Armauer Hansens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927 376 776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AS</a:t>
            </a:r>
          </a:p>
        </p:txBody>
      </p:sp>
    </p:spTree>
  </p:cSld>
  <p:clrMapOvr>
    <a:masterClrMapping xmlns:a="http://schemas.openxmlformats.org/drawingml/2006/main"/>
  </p:clrMapOvr>
</p:sld>
</file>