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3b7862e08243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51355b19f3b40c3"/>
  </p:sldMasterIdLst>
  <p:sldIdLst>
    <p:sldId xmlns:r="http://schemas.openxmlformats.org/officeDocument/2006/relationships" id="256" r:id="R4130101f60644952"/>
    <p:sldId xmlns:r="http://schemas.openxmlformats.org/officeDocument/2006/relationships" id="257" r:id="Rac35ea848e19464e"/>
    <p:sldId xmlns:r="http://schemas.openxmlformats.org/officeDocument/2006/relationships" id="258" r:id="R34aebc5193ef4d71"/>
    <p:sldId xmlns:r="http://schemas.openxmlformats.org/officeDocument/2006/relationships" id="259" r:id="Rddc043e193a24bbc"/>
    <p:sldId xmlns:r="http://schemas.openxmlformats.org/officeDocument/2006/relationships" id="260" r:id="R9b5dfd2f4b924271"/>
    <p:sldId xmlns:r="http://schemas.openxmlformats.org/officeDocument/2006/relationships" id="261" r:id="R07313bdbbb444dd2"/>
    <p:sldId xmlns:r="http://schemas.openxmlformats.org/officeDocument/2006/relationships" id="262" r:id="Rf6c90f874515445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1355b19f3b40c3" /><Relationship Type="http://schemas.openxmlformats.org/officeDocument/2006/relationships/slide" Target="/ppt/slides/slide1.xml" Id="R4130101f60644952" /><Relationship Type="http://schemas.openxmlformats.org/officeDocument/2006/relationships/slide" Target="/ppt/slides/slide2.xml" Id="Rac35ea848e19464e" /><Relationship Type="http://schemas.openxmlformats.org/officeDocument/2006/relationships/slide" Target="/ppt/slides/slide3.xml" Id="R34aebc5193ef4d71" /><Relationship Type="http://schemas.openxmlformats.org/officeDocument/2006/relationships/slide" Target="/ppt/slides/slide4.xml" Id="Rddc043e193a24bbc" /><Relationship Type="http://schemas.openxmlformats.org/officeDocument/2006/relationships/slide" Target="/ppt/slides/slide5.xml" Id="R9b5dfd2f4b924271" /><Relationship Type="http://schemas.openxmlformats.org/officeDocument/2006/relationships/slide" Target="/ppt/slides/slide6.xml" Id="R07313bdbbb444dd2" /><Relationship Type="http://schemas.openxmlformats.org/officeDocument/2006/relationships/slide" Target="/ppt/slides/slide7.xml" Id="Rf6c90f874515445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f660516d7849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2e77f0b62744a1" /><Relationship Type="http://schemas.openxmlformats.org/officeDocument/2006/relationships/theme" Target="/ppt/slideMasters/theme/theme1.xml" Id="Rab53d2c6bff148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72e77f0b62744a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32baa6943e40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50ba53afd645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dcd1d4dd5748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78f1811d8b43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2723428ebd4f4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af320983ac42e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8508482f0141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VINGLE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VINGLE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VINGLE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VINGLE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VINGLE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VINGLE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−56 115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409 942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36 715 294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36 729 356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VINGLE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SARAH HERMINE FOSSUM SIMONSEN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VINGLE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Sarah Hermine Fossum Simonsen, Fagerborggata 45B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927 365 421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VINGLE AS</a:t>
            </a:r>
          </a:p>
        </p:txBody>
      </p:sp>
    </p:spTree>
  </p:cSld>
  <p:clrMapOvr>
    <a:masterClrMapping xmlns:a="http://schemas.openxmlformats.org/drawingml/2006/main"/>
  </p:clrMapOvr>
</p:sld>
</file>