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c5a582e5946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ff1a7c3b964fa4"/>
  </p:sldMasterIdLst>
  <p:sldIdLst>
    <p:sldId xmlns:r="http://schemas.openxmlformats.org/officeDocument/2006/relationships" id="256" r:id="Rf7652e86d6c34c13"/>
    <p:sldId xmlns:r="http://schemas.openxmlformats.org/officeDocument/2006/relationships" id="257" r:id="Rf2058afc47ae48d3"/>
    <p:sldId xmlns:r="http://schemas.openxmlformats.org/officeDocument/2006/relationships" id="258" r:id="R42fa367ee35b4812"/>
    <p:sldId xmlns:r="http://schemas.openxmlformats.org/officeDocument/2006/relationships" id="259" r:id="R2c823adb52de4c13"/>
    <p:sldId xmlns:r="http://schemas.openxmlformats.org/officeDocument/2006/relationships" id="260" r:id="Rfe1f78575ff94965"/>
    <p:sldId xmlns:r="http://schemas.openxmlformats.org/officeDocument/2006/relationships" id="261" r:id="Ra7ebc341b7f341e0"/>
    <p:sldId xmlns:r="http://schemas.openxmlformats.org/officeDocument/2006/relationships" id="262" r:id="Rddfe8f0c3dcd45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f1a7c3b964fa4" /><Relationship Type="http://schemas.openxmlformats.org/officeDocument/2006/relationships/slide" Target="/ppt/slides/slide1.xml" Id="Rf7652e86d6c34c13" /><Relationship Type="http://schemas.openxmlformats.org/officeDocument/2006/relationships/slide" Target="/ppt/slides/slide2.xml" Id="Rf2058afc47ae48d3" /><Relationship Type="http://schemas.openxmlformats.org/officeDocument/2006/relationships/slide" Target="/ppt/slides/slide3.xml" Id="R42fa367ee35b4812" /><Relationship Type="http://schemas.openxmlformats.org/officeDocument/2006/relationships/slide" Target="/ppt/slides/slide4.xml" Id="R2c823adb52de4c13" /><Relationship Type="http://schemas.openxmlformats.org/officeDocument/2006/relationships/slide" Target="/ppt/slides/slide5.xml" Id="Rfe1f78575ff94965" /><Relationship Type="http://schemas.openxmlformats.org/officeDocument/2006/relationships/slide" Target="/ppt/slides/slide6.xml" Id="Ra7ebc341b7f341e0" /><Relationship Type="http://schemas.openxmlformats.org/officeDocument/2006/relationships/slide" Target="/ppt/slides/slide7.xml" Id="Rddfe8f0c3dcd45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31cd243b3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ef87da10a46b1" /><Relationship Type="http://schemas.openxmlformats.org/officeDocument/2006/relationships/theme" Target="/ppt/slideMasters/theme/theme1.xml" Id="Rb706b1fbee1d4f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9ef87da10a46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33a72aed94c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02810e23b4e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4edb40a4d43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3f5b5b4f94d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e135772a74e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bd946081649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7bab750cc40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ES-HOLDING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−636 887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−955 126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7 526 042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SJØFLOT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Enromvegen 173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