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7d8574a3d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294860dfd4261"/>
  </p:sldMasterIdLst>
  <p:sldIdLst>
    <p:sldId xmlns:r="http://schemas.openxmlformats.org/officeDocument/2006/relationships" id="256" r:id="R33ab8f3c1b2243b6"/>
    <p:sldId xmlns:r="http://schemas.openxmlformats.org/officeDocument/2006/relationships" id="257" r:id="R194628d3ce6c4b1f"/>
    <p:sldId xmlns:r="http://schemas.openxmlformats.org/officeDocument/2006/relationships" id="258" r:id="R7d4da52b0eb0405b"/>
    <p:sldId xmlns:r="http://schemas.openxmlformats.org/officeDocument/2006/relationships" id="259" r:id="Rfc5f72f5d9514572"/>
    <p:sldId xmlns:r="http://schemas.openxmlformats.org/officeDocument/2006/relationships" id="260" r:id="R1c9a5aba0d06445d"/>
    <p:sldId xmlns:r="http://schemas.openxmlformats.org/officeDocument/2006/relationships" id="261" r:id="R4a84df7d4257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294860dfd4261" /><Relationship Type="http://schemas.openxmlformats.org/officeDocument/2006/relationships/slide" Target="/ppt/slides/slide1.xml" Id="R33ab8f3c1b2243b6" /><Relationship Type="http://schemas.openxmlformats.org/officeDocument/2006/relationships/slide" Target="/ppt/slides/slide2.xml" Id="R194628d3ce6c4b1f" /><Relationship Type="http://schemas.openxmlformats.org/officeDocument/2006/relationships/slide" Target="/ppt/slides/slide3.xml" Id="R7d4da52b0eb0405b" /><Relationship Type="http://schemas.openxmlformats.org/officeDocument/2006/relationships/slide" Target="/ppt/slides/slide4.xml" Id="Rfc5f72f5d9514572" /><Relationship Type="http://schemas.openxmlformats.org/officeDocument/2006/relationships/slide" Target="/ppt/slides/slide5.xml" Id="R1c9a5aba0d06445d" /><Relationship Type="http://schemas.openxmlformats.org/officeDocument/2006/relationships/slide" Target="/ppt/slides/slide6.xml" Id="R4a84df7d4257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d18160ae8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305d0b904056" /><Relationship Type="http://schemas.openxmlformats.org/officeDocument/2006/relationships/theme" Target="/ppt/slideMasters/theme/theme1.xml" Id="R0929d1be0645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9305d0b90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65376ff6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9e8ab233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dbea0492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d2ad0cb9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3087427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caa02230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