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72fb5b828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ed68dfe47418a"/>
  </p:sldMasterIdLst>
  <p:sldIdLst>
    <p:sldId xmlns:r="http://schemas.openxmlformats.org/officeDocument/2006/relationships" id="256" r:id="Re87f48f94f2c4f37"/>
    <p:sldId xmlns:r="http://schemas.openxmlformats.org/officeDocument/2006/relationships" id="257" r:id="R8661b0f2f4474aec"/>
    <p:sldId xmlns:r="http://schemas.openxmlformats.org/officeDocument/2006/relationships" id="258" r:id="R50a9c006a2a046d1"/>
    <p:sldId xmlns:r="http://schemas.openxmlformats.org/officeDocument/2006/relationships" id="259" r:id="R8ce53fd4753a45d3"/>
    <p:sldId xmlns:r="http://schemas.openxmlformats.org/officeDocument/2006/relationships" id="260" r:id="R65a4ecadddd54188"/>
    <p:sldId xmlns:r="http://schemas.openxmlformats.org/officeDocument/2006/relationships" id="261" r:id="R4d28432f27784963"/>
    <p:sldId xmlns:r="http://schemas.openxmlformats.org/officeDocument/2006/relationships" id="262" r:id="Rc23921b86bc6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ed68dfe47418a" /><Relationship Type="http://schemas.openxmlformats.org/officeDocument/2006/relationships/slide" Target="/ppt/slides/slide1.xml" Id="Re87f48f94f2c4f37" /><Relationship Type="http://schemas.openxmlformats.org/officeDocument/2006/relationships/slide" Target="/ppt/slides/slide2.xml" Id="R8661b0f2f4474aec" /><Relationship Type="http://schemas.openxmlformats.org/officeDocument/2006/relationships/slide" Target="/ppt/slides/slide3.xml" Id="R50a9c006a2a046d1" /><Relationship Type="http://schemas.openxmlformats.org/officeDocument/2006/relationships/slide" Target="/ppt/slides/slide4.xml" Id="R8ce53fd4753a45d3" /><Relationship Type="http://schemas.openxmlformats.org/officeDocument/2006/relationships/slide" Target="/ppt/slides/slide5.xml" Id="R65a4ecadddd54188" /><Relationship Type="http://schemas.openxmlformats.org/officeDocument/2006/relationships/slide" Target="/ppt/slides/slide6.xml" Id="R4d28432f27784963" /><Relationship Type="http://schemas.openxmlformats.org/officeDocument/2006/relationships/slide" Target="/ppt/slides/slide7.xml" Id="Rc23921b86bc6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5ff951850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6ac90f03e43a4" /><Relationship Type="http://schemas.openxmlformats.org/officeDocument/2006/relationships/theme" Target="/ppt/slideMasters/theme/theme1.xml" Id="Rb3dbd2073ab6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6ac90f03e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a77f63ea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de67280d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706beac1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35d8a9415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fc5dc6cb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b79afda0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b53a0189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