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6a7e52fd4e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c1194ab33a4b86"/>
  </p:sldMasterIdLst>
  <p:sldIdLst>
    <p:sldId xmlns:r="http://schemas.openxmlformats.org/officeDocument/2006/relationships" id="256" r:id="Re0de89100ce54ffd"/>
    <p:sldId xmlns:r="http://schemas.openxmlformats.org/officeDocument/2006/relationships" id="257" r:id="R5b8f7157a00a4e75"/>
    <p:sldId xmlns:r="http://schemas.openxmlformats.org/officeDocument/2006/relationships" id="258" r:id="R31596b269f0449c4"/>
    <p:sldId xmlns:r="http://schemas.openxmlformats.org/officeDocument/2006/relationships" id="259" r:id="R50c1bb8293dc4e5c"/>
    <p:sldId xmlns:r="http://schemas.openxmlformats.org/officeDocument/2006/relationships" id="260" r:id="R68417a854de342ad"/>
    <p:sldId xmlns:r="http://schemas.openxmlformats.org/officeDocument/2006/relationships" id="261" r:id="R89c92b1c37a545f7"/>
    <p:sldId xmlns:r="http://schemas.openxmlformats.org/officeDocument/2006/relationships" id="262" r:id="R4f7d845f8d444a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1194ab33a4b86" /><Relationship Type="http://schemas.openxmlformats.org/officeDocument/2006/relationships/slide" Target="/ppt/slides/slide1.xml" Id="Re0de89100ce54ffd" /><Relationship Type="http://schemas.openxmlformats.org/officeDocument/2006/relationships/slide" Target="/ppt/slides/slide2.xml" Id="R5b8f7157a00a4e75" /><Relationship Type="http://schemas.openxmlformats.org/officeDocument/2006/relationships/slide" Target="/ppt/slides/slide3.xml" Id="R31596b269f0449c4" /><Relationship Type="http://schemas.openxmlformats.org/officeDocument/2006/relationships/slide" Target="/ppt/slides/slide4.xml" Id="R50c1bb8293dc4e5c" /><Relationship Type="http://schemas.openxmlformats.org/officeDocument/2006/relationships/slide" Target="/ppt/slides/slide5.xml" Id="R68417a854de342ad" /><Relationship Type="http://schemas.openxmlformats.org/officeDocument/2006/relationships/slide" Target="/ppt/slides/slide6.xml" Id="R89c92b1c37a545f7" /><Relationship Type="http://schemas.openxmlformats.org/officeDocument/2006/relationships/slide" Target="/ppt/slides/slide7.xml" Id="R4f7d845f8d444a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8a270ebb449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56bd89e9f46a5" /><Relationship Type="http://schemas.openxmlformats.org/officeDocument/2006/relationships/theme" Target="/ppt/slideMasters/theme/theme1.xml" Id="Rbac9e545246645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c56bd89e9f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6977e62394b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e7da663b5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6df639d28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d9fd60141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0ab6b9de743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2e06f8c05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7f37b9d0643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KOMPASS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KOMPASS HOLDING AS ble etablert [år] og holder til i Ekne.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29 759 914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30 202 514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Kjølavegen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7624 Ekne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927 353 725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