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c7dd9214d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4d7992b7641fd"/>
  </p:sldMasterIdLst>
  <p:sldIdLst>
    <p:sldId xmlns:r="http://schemas.openxmlformats.org/officeDocument/2006/relationships" id="256" r:id="R6c3ad5d5fd434b3c"/>
    <p:sldId xmlns:r="http://schemas.openxmlformats.org/officeDocument/2006/relationships" id="257" r:id="Raaaee52ed1874864"/>
    <p:sldId xmlns:r="http://schemas.openxmlformats.org/officeDocument/2006/relationships" id="258" r:id="R04b16ae1e0a04dfc"/>
    <p:sldId xmlns:r="http://schemas.openxmlformats.org/officeDocument/2006/relationships" id="259" r:id="R9bf930bf2dee435e"/>
    <p:sldId xmlns:r="http://schemas.openxmlformats.org/officeDocument/2006/relationships" id="260" r:id="Rbaa3e9abd67c4a72"/>
    <p:sldId xmlns:r="http://schemas.openxmlformats.org/officeDocument/2006/relationships" id="261" r:id="R701fc2de2233484b"/>
    <p:sldId xmlns:r="http://schemas.openxmlformats.org/officeDocument/2006/relationships" id="262" r:id="Rbe161644268e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4d7992b7641fd" /><Relationship Type="http://schemas.openxmlformats.org/officeDocument/2006/relationships/slide" Target="/ppt/slides/slide1.xml" Id="R6c3ad5d5fd434b3c" /><Relationship Type="http://schemas.openxmlformats.org/officeDocument/2006/relationships/slide" Target="/ppt/slides/slide2.xml" Id="Raaaee52ed1874864" /><Relationship Type="http://schemas.openxmlformats.org/officeDocument/2006/relationships/slide" Target="/ppt/slides/slide3.xml" Id="R04b16ae1e0a04dfc" /><Relationship Type="http://schemas.openxmlformats.org/officeDocument/2006/relationships/slide" Target="/ppt/slides/slide4.xml" Id="R9bf930bf2dee435e" /><Relationship Type="http://schemas.openxmlformats.org/officeDocument/2006/relationships/slide" Target="/ppt/slides/slide5.xml" Id="Rbaa3e9abd67c4a72" /><Relationship Type="http://schemas.openxmlformats.org/officeDocument/2006/relationships/slide" Target="/ppt/slides/slide6.xml" Id="R701fc2de2233484b" /><Relationship Type="http://schemas.openxmlformats.org/officeDocument/2006/relationships/slide" Target="/ppt/slides/slide7.xml" Id="Rbe161644268e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e79b3600a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9cae529b49c5" /><Relationship Type="http://schemas.openxmlformats.org/officeDocument/2006/relationships/theme" Target="/ppt/slideMasters/theme/theme1.xml" Id="Rf089b2d7e797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e9cae529b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71583d289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99b59eaa9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12e0ddb32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6c16fb352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42beebba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d12e8b631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69e4bf51f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