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5fbc00e3c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6942869f24178"/>
  </p:sldMasterIdLst>
  <p:sldIdLst>
    <p:sldId xmlns:r="http://schemas.openxmlformats.org/officeDocument/2006/relationships" id="256" r:id="R1c4f9290f5af487f"/>
    <p:sldId xmlns:r="http://schemas.openxmlformats.org/officeDocument/2006/relationships" id="257" r:id="R7e9017bf49a74b9e"/>
    <p:sldId xmlns:r="http://schemas.openxmlformats.org/officeDocument/2006/relationships" id="258" r:id="Rbffd7806e27b44af"/>
    <p:sldId xmlns:r="http://schemas.openxmlformats.org/officeDocument/2006/relationships" id="259" r:id="Re449bb04f25b4c97"/>
    <p:sldId xmlns:r="http://schemas.openxmlformats.org/officeDocument/2006/relationships" id="260" r:id="R1d66232822774ba6"/>
    <p:sldId xmlns:r="http://schemas.openxmlformats.org/officeDocument/2006/relationships" id="261" r:id="R6e4bf55ed14a48ad"/>
    <p:sldId xmlns:r="http://schemas.openxmlformats.org/officeDocument/2006/relationships" id="262" r:id="R3249f6d56f6d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6942869f24178" /><Relationship Type="http://schemas.openxmlformats.org/officeDocument/2006/relationships/slide" Target="/ppt/slides/slide1.xml" Id="R1c4f9290f5af487f" /><Relationship Type="http://schemas.openxmlformats.org/officeDocument/2006/relationships/slide" Target="/ppt/slides/slide2.xml" Id="R7e9017bf49a74b9e" /><Relationship Type="http://schemas.openxmlformats.org/officeDocument/2006/relationships/slide" Target="/ppt/slides/slide3.xml" Id="Rbffd7806e27b44af" /><Relationship Type="http://schemas.openxmlformats.org/officeDocument/2006/relationships/slide" Target="/ppt/slides/slide4.xml" Id="Re449bb04f25b4c97" /><Relationship Type="http://schemas.openxmlformats.org/officeDocument/2006/relationships/slide" Target="/ppt/slides/slide5.xml" Id="R1d66232822774ba6" /><Relationship Type="http://schemas.openxmlformats.org/officeDocument/2006/relationships/slide" Target="/ppt/slides/slide6.xml" Id="R6e4bf55ed14a48ad" /><Relationship Type="http://schemas.openxmlformats.org/officeDocument/2006/relationships/slide" Target="/ppt/slides/slide7.xml" Id="R3249f6d56f6d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2a35f69e1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e21c48bcb4e2d" /><Relationship Type="http://schemas.openxmlformats.org/officeDocument/2006/relationships/theme" Target="/ppt/slideMasters/theme/theme1.xml" Id="Rc56ae46701e6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e21c48bcb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e5032c50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b27c76aa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90ea9df3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9bc4fe2e1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70fd45bc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c451a0aca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1cad6ba8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