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540dcd3fb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41e2ac5f47402d"/>
  </p:sldMasterIdLst>
  <p:sldIdLst>
    <p:sldId xmlns:r="http://schemas.openxmlformats.org/officeDocument/2006/relationships" id="256" r:id="Rc1ced8324bba4910"/>
    <p:sldId xmlns:r="http://schemas.openxmlformats.org/officeDocument/2006/relationships" id="257" r:id="R16e791c026a740c0"/>
    <p:sldId xmlns:r="http://schemas.openxmlformats.org/officeDocument/2006/relationships" id="258" r:id="Rae923c51e0e948f8"/>
    <p:sldId xmlns:r="http://schemas.openxmlformats.org/officeDocument/2006/relationships" id="259" r:id="Re3d9d4ad9d84437f"/>
    <p:sldId xmlns:r="http://schemas.openxmlformats.org/officeDocument/2006/relationships" id="260" r:id="R1628cdf68d5140ef"/>
    <p:sldId xmlns:r="http://schemas.openxmlformats.org/officeDocument/2006/relationships" id="261" r:id="R13a9538b4b8f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1e2ac5f47402d" /><Relationship Type="http://schemas.openxmlformats.org/officeDocument/2006/relationships/slide" Target="/ppt/slides/slide1.xml" Id="Rc1ced8324bba4910" /><Relationship Type="http://schemas.openxmlformats.org/officeDocument/2006/relationships/slide" Target="/ppt/slides/slide2.xml" Id="R16e791c026a740c0" /><Relationship Type="http://schemas.openxmlformats.org/officeDocument/2006/relationships/slide" Target="/ppt/slides/slide3.xml" Id="Rae923c51e0e948f8" /><Relationship Type="http://schemas.openxmlformats.org/officeDocument/2006/relationships/slide" Target="/ppt/slides/slide4.xml" Id="Re3d9d4ad9d84437f" /><Relationship Type="http://schemas.openxmlformats.org/officeDocument/2006/relationships/slide" Target="/ppt/slides/slide5.xml" Id="R1628cdf68d5140ef" /><Relationship Type="http://schemas.openxmlformats.org/officeDocument/2006/relationships/slide" Target="/ppt/slides/slide6.xml" Id="R13a9538b4b8f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1c10fb905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b385dc8604666" /><Relationship Type="http://schemas.openxmlformats.org/officeDocument/2006/relationships/theme" Target="/ppt/slideMasters/theme/theme1.xml" Id="Rb6552656bf384a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b385dc860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0b49497f648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aac795d244b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12149850d48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4000736174a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c5ea30879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7ed79050249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TO-K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Kølbrenna 104B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2388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927 335 077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TO-K FORVALTNING AS</a:t>
            </a:r>
          </a:p>
        </p:txBody>
      </p:sp>
    </p:spTree>
  </p:cSld>
  <p:clrMapOvr>
    <a:masterClrMapping xmlns:a="http://schemas.openxmlformats.org/drawingml/2006/main"/>
  </p:clrMapOvr>
</p:sld>
</file>