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69631b97c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a5f71368c4dcb"/>
  </p:sldMasterIdLst>
  <p:sldIdLst>
    <p:sldId xmlns:r="http://schemas.openxmlformats.org/officeDocument/2006/relationships" id="256" r:id="R95175b519d89470a"/>
    <p:sldId xmlns:r="http://schemas.openxmlformats.org/officeDocument/2006/relationships" id="257" r:id="R6bf4ab25ccc347f5"/>
    <p:sldId xmlns:r="http://schemas.openxmlformats.org/officeDocument/2006/relationships" id="258" r:id="R5d00ea21807a4de8"/>
    <p:sldId xmlns:r="http://schemas.openxmlformats.org/officeDocument/2006/relationships" id="259" r:id="R11843043868443a8"/>
    <p:sldId xmlns:r="http://schemas.openxmlformats.org/officeDocument/2006/relationships" id="260" r:id="Re23f0992ba174d9f"/>
    <p:sldId xmlns:r="http://schemas.openxmlformats.org/officeDocument/2006/relationships" id="261" r:id="Rdb08b720863f4a45"/>
    <p:sldId xmlns:r="http://schemas.openxmlformats.org/officeDocument/2006/relationships" id="262" r:id="R1bec2a68bafd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a5f71368c4dcb" /><Relationship Type="http://schemas.openxmlformats.org/officeDocument/2006/relationships/slide" Target="/ppt/slides/slide1.xml" Id="R95175b519d89470a" /><Relationship Type="http://schemas.openxmlformats.org/officeDocument/2006/relationships/slide" Target="/ppt/slides/slide2.xml" Id="R6bf4ab25ccc347f5" /><Relationship Type="http://schemas.openxmlformats.org/officeDocument/2006/relationships/slide" Target="/ppt/slides/slide3.xml" Id="R5d00ea21807a4de8" /><Relationship Type="http://schemas.openxmlformats.org/officeDocument/2006/relationships/slide" Target="/ppt/slides/slide4.xml" Id="R11843043868443a8" /><Relationship Type="http://schemas.openxmlformats.org/officeDocument/2006/relationships/slide" Target="/ppt/slides/slide5.xml" Id="Re23f0992ba174d9f" /><Relationship Type="http://schemas.openxmlformats.org/officeDocument/2006/relationships/slide" Target="/ppt/slides/slide6.xml" Id="Rdb08b720863f4a45" /><Relationship Type="http://schemas.openxmlformats.org/officeDocument/2006/relationships/slide" Target="/ppt/slides/slide7.xml" Id="R1bec2a68bafd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e5dac86fd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3b0126204e59" /><Relationship Type="http://schemas.openxmlformats.org/officeDocument/2006/relationships/theme" Target="/ppt/slideMasters/theme/theme1.xml" Id="Rd41af8783a6b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b3b012620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e1563b1d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58563472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9955a5a9e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53a9b46d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e84e2e8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4ba9bf87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76ed670a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