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da046561df40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73d6fedac945d6"/>
  </p:sldMasterIdLst>
  <p:sldIdLst>
    <p:sldId xmlns:r="http://schemas.openxmlformats.org/officeDocument/2006/relationships" id="256" r:id="R0718b624208c4613"/>
    <p:sldId xmlns:r="http://schemas.openxmlformats.org/officeDocument/2006/relationships" id="257" r:id="Re120df68a6c24ce5"/>
    <p:sldId xmlns:r="http://schemas.openxmlformats.org/officeDocument/2006/relationships" id="258" r:id="R5f84918897be4485"/>
    <p:sldId xmlns:r="http://schemas.openxmlformats.org/officeDocument/2006/relationships" id="259" r:id="Rfe7631bcff5b4311"/>
    <p:sldId xmlns:r="http://schemas.openxmlformats.org/officeDocument/2006/relationships" id="260" r:id="Reee2e957bc5e4e22"/>
    <p:sldId xmlns:r="http://schemas.openxmlformats.org/officeDocument/2006/relationships" id="261" r:id="R86f57502d30e42d9"/>
    <p:sldId xmlns:r="http://schemas.openxmlformats.org/officeDocument/2006/relationships" id="262" r:id="R4d968c74765d46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73d6fedac945d6" /><Relationship Type="http://schemas.openxmlformats.org/officeDocument/2006/relationships/slide" Target="/ppt/slides/slide1.xml" Id="R0718b624208c4613" /><Relationship Type="http://schemas.openxmlformats.org/officeDocument/2006/relationships/slide" Target="/ppt/slides/slide2.xml" Id="Re120df68a6c24ce5" /><Relationship Type="http://schemas.openxmlformats.org/officeDocument/2006/relationships/slide" Target="/ppt/slides/slide3.xml" Id="R5f84918897be4485" /><Relationship Type="http://schemas.openxmlformats.org/officeDocument/2006/relationships/slide" Target="/ppt/slides/slide4.xml" Id="Rfe7631bcff5b4311" /><Relationship Type="http://schemas.openxmlformats.org/officeDocument/2006/relationships/slide" Target="/ppt/slides/slide5.xml" Id="Reee2e957bc5e4e22" /><Relationship Type="http://schemas.openxmlformats.org/officeDocument/2006/relationships/slide" Target="/ppt/slides/slide6.xml" Id="R86f57502d30e42d9" /><Relationship Type="http://schemas.openxmlformats.org/officeDocument/2006/relationships/slide" Target="/ppt/slides/slide7.xml" Id="R4d968c74765d46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6cf948b9742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087b7ed224af9" /><Relationship Type="http://schemas.openxmlformats.org/officeDocument/2006/relationships/theme" Target="/ppt/slideMasters/theme/theme1.xml" Id="Rc45f76dc8e5b41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8087b7ed224a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f6393198f4f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eb32df16545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d8a0535e748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e0d1df74f45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a74daf0c64d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0a04415b84a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de63a196449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LYKT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LYKT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485 193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29 640 727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30 184 952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6I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927 261 790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LYKT HOLDING AS</a:t>
            </a:r>
          </a:p>
        </p:txBody>
      </p:sp>
    </p:spTree>
  </p:cSld>
  <p:clrMapOvr>
    <a:masterClrMapping xmlns:a="http://schemas.openxmlformats.org/drawingml/2006/main"/>
  </p:clrMapOvr>
</p:sld>
</file>