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fbe2194f5c42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8c8704cfcd4a5b"/>
  </p:sldMasterIdLst>
  <p:sldIdLst>
    <p:sldId xmlns:r="http://schemas.openxmlformats.org/officeDocument/2006/relationships" id="256" r:id="Rdb88fa874df64dc8"/>
    <p:sldId xmlns:r="http://schemas.openxmlformats.org/officeDocument/2006/relationships" id="257" r:id="R2d0142d49b8443b6"/>
    <p:sldId xmlns:r="http://schemas.openxmlformats.org/officeDocument/2006/relationships" id="258" r:id="Re8bddad9cb594899"/>
    <p:sldId xmlns:r="http://schemas.openxmlformats.org/officeDocument/2006/relationships" id="259" r:id="R97ad84dc96104d78"/>
    <p:sldId xmlns:r="http://schemas.openxmlformats.org/officeDocument/2006/relationships" id="260" r:id="Re8dc79216b21438c"/>
    <p:sldId xmlns:r="http://schemas.openxmlformats.org/officeDocument/2006/relationships" id="261" r:id="R89a165a68f9b4b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8c8704cfcd4a5b" /><Relationship Type="http://schemas.openxmlformats.org/officeDocument/2006/relationships/slide" Target="/ppt/slides/slide1.xml" Id="Rdb88fa874df64dc8" /><Relationship Type="http://schemas.openxmlformats.org/officeDocument/2006/relationships/slide" Target="/ppt/slides/slide2.xml" Id="R2d0142d49b8443b6" /><Relationship Type="http://schemas.openxmlformats.org/officeDocument/2006/relationships/slide" Target="/ppt/slides/slide3.xml" Id="Re8bddad9cb594899" /><Relationship Type="http://schemas.openxmlformats.org/officeDocument/2006/relationships/slide" Target="/ppt/slides/slide4.xml" Id="R97ad84dc96104d78" /><Relationship Type="http://schemas.openxmlformats.org/officeDocument/2006/relationships/slide" Target="/ppt/slides/slide5.xml" Id="Re8dc79216b21438c" /><Relationship Type="http://schemas.openxmlformats.org/officeDocument/2006/relationships/slide" Target="/ppt/slides/slide6.xml" Id="R89a165a68f9b4b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1a582ebbb140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6e444450a4cea" /><Relationship Type="http://schemas.openxmlformats.org/officeDocument/2006/relationships/theme" Target="/ppt/slideMasters/theme/theme1.xml" Id="R56605bc3ef8d42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f6e444450a4c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4c11b64b742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b97c6cfa744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cf291f5174a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92b43084a49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6225eb9cd49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9f2ee051c4c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MARKHUS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MARKHUS INVEST AS ble etablert [år] og holder til i Inderøy.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470 434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481 922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492 018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Nessveet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7670 Inderøy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927 261 375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MARKHUS INVEST AS</a:t>
            </a:r>
          </a:p>
        </p:txBody>
      </p:sp>
    </p:spTree>
  </p:cSld>
  <p:clrMapOvr>
    <a:masterClrMapping xmlns:a="http://schemas.openxmlformats.org/drawingml/2006/main"/>
  </p:clrMapOvr>
</p:sld>
</file>