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82d7bb97b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2f527d0de46b9"/>
  </p:sldMasterIdLst>
  <p:sldIdLst>
    <p:sldId xmlns:r="http://schemas.openxmlformats.org/officeDocument/2006/relationships" id="256" r:id="R2c8eed748f024346"/>
    <p:sldId xmlns:r="http://schemas.openxmlformats.org/officeDocument/2006/relationships" id="257" r:id="R96eebbaacdcb4e29"/>
    <p:sldId xmlns:r="http://schemas.openxmlformats.org/officeDocument/2006/relationships" id="258" r:id="Re4297b2f9c6d479e"/>
    <p:sldId xmlns:r="http://schemas.openxmlformats.org/officeDocument/2006/relationships" id="259" r:id="R855e36695bfe43ac"/>
    <p:sldId xmlns:r="http://schemas.openxmlformats.org/officeDocument/2006/relationships" id="260" r:id="R9387450e9ae94b66"/>
    <p:sldId xmlns:r="http://schemas.openxmlformats.org/officeDocument/2006/relationships" id="261" r:id="R68c5fdbb74db4e7c"/>
    <p:sldId xmlns:r="http://schemas.openxmlformats.org/officeDocument/2006/relationships" id="262" r:id="R12cfa9379c19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f527d0de46b9" /><Relationship Type="http://schemas.openxmlformats.org/officeDocument/2006/relationships/slide" Target="/ppt/slides/slide1.xml" Id="R2c8eed748f024346" /><Relationship Type="http://schemas.openxmlformats.org/officeDocument/2006/relationships/slide" Target="/ppt/slides/slide2.xml" Id="R96eebbaacdcb4e29" /><Relationship Type="http://schemas.openxmlformats.org/officeDocument/2006/relationships/slide" Target="/ppt/slides/slide3.xml" Id="Re4297b2f9c6d479e" /><Relationship Type="http://schemas.openxmlformats.org/officeDocument/2006/relationships/slide" Target="/ppt/slides/slide4.xml" Id="R855e36695bfe43ac" /><Relationship Type="http://schemas.openxmlformats.org/officeDocument/2006/relationships/slide" Target="/ppt/slides/slide5.xml" Id="R9387450e9ae94b66" /><Relationship Type="http://schemas.openxmlformats.org/officeDocument/2006/relationships/slide" Target="/ppt/slides/slide6.xml" Id="R68c5fdbb74db4e7c" /><Relationship Type="http://schemas.openxmlformats.org/officeDocument/2006/relationships/slide" Target="/ppt/slides/slide7.xml" Id="R12cfa9379c19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425db6be7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7d32f06940c9" /><Relationship Type="http://schemas.openxmlformats.org/officeDocument/2006/relationships/theme" Target="/ppt/slideMasters/theme/theme1.xml" Id="R0e1c18fdb1d8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47d32f069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452fc96a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92aee418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1e9647114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612fa66d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6fabc87d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d203a6f1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7290d6c51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