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12d69e27705496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645fafc72b342f9"/>
  </p:sldMasterIdLst>
  <p:sldIdLst>
    <p:sldId xmlns:r="http://schemas.openxmlformats.org/officeDocument/2006/relationships" id="256" r:id="Rbac26dc19e4f4eb4"/>
    <p:sldId xmlns:r="http://schemas.openxmlformats.org/officeDocument/2006/relationships" id="257" r:id="R1ce09d17ce7944d9"/>
    <p:sldId xmlns:r="http://schemas.openxmlformats.org/officeDocument/2006/relationships" id="258" r:id="Ref882d26cae44cda"/>
    <p:sldId xmlns:r="http://schemas.openxmlformats.org/officeDocument/2006/relationships" id="259" r:id="R9b0be8d9e9264262"/>
    <p:sldId xmlns:r="http://schemas.openxmlformats.org/officeDocument/2006/relationships" id="260" r:id="R83aa8f50d75a4239"/>
    <p:sldId xmlns:r="http://schemas.openxmlformats.org/officeDocument/2006/relationships" id="261" r:id="R26bf3135703c431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645fafc72b342f9" /><Relationship Type="http://schemas.openxmlformats.org/officeDocument/2006/relationships/slide" Target="/ppt/slides/slide1.xml" Id="Rbac26dc19e4f4eb4" /><Relationship Type="http://schemas.openxmlformats.org/officeDocument/2006/relationships/slide" Target="/ppt/slides/slide2.xml" Id="R1ce09d17ce7944d9" /><Relationship Type="http://schemas.openxmlformats.org/officeDocument/2006/relationships/slide" Target="/ppt/slides/slide3.xml" Id="Ref882d26cae44cda" /><Relationship Type="http://schemas.openxmlformats.org/officeDocument/2006/relationships/slide" Target="/ppt/slides/slide4.xml" Id="R9b0be8d9e9264262" /><Relationship Type="http://schemas.openxmlformats.org/officeDocument/2006/relationships/slide" Target="/ppt/slides/slide5.xml" Id="R83aa8f50d75a4239" /><Relationship Type="http://schemas.openxmlformats.org/officeDocument/2006/relationships/slide" Target="/ppt/slides/slide6.xml" Id="R26bf3135703c431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0f6fdffef5e4e9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bcc04e0d1f46e4" /><Relationship Type="http://schemas.openxmlformats.org/officeDocument/2006/relationships/theme" Target="/ppt/slideMasters/theme/theme1.xml" Id="Rf25404a201dd43d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7bcc04e0d1f46e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d0c2e55689477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16d99cc67a485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7527bcb19941d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093273d7e84ae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457e3efe4c47e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6c89d334fa4f9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TVEDT &amp; CO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TVEDT &amp; CO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TVEDT &amp; CO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TVEDT &amp; CO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TVEDT &amp; CO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TVEDT &amp; CO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Kvitsøygata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4014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927 254 468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TVEDT &amp; CO AS</a:t>
            </a:r>
          </a:p>
        </p:txBody>
      </p:sp>
    </p:spTree>
  </p:cSld>
  <p:clrMapOvr>
    <a:masterClrMapping xmlns:a="http://schemas.openxmlformats.org/drawingml/2006/main"/>
  </p:clrMapOvr>
</p:sld>
</file>