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8c4ca65f3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691ffdf0f4377"/>
  </p:sldMasterIdLst>
  <p:sldIdLst>
    <p:sldId xmlns:r="http://schemas.openxmlformats.org/officeDocument/2006/relationships" id="256" r:id="R9e73e2c78d134f47"/>
    <p:sldId xmlns:r="http://schemas.openxmlformats.org/officeDocument/2006/relationships" id="257" r:id="R2fa4bfab0e1c4fee"/>
    <p:sldId xmlns:r="http://schemas.openxmlformats.org/officeDocument/2006/relationships" id="258" r:id="R1e308c661ea148ef"/>
    <p:sldId xmlns:r="http://schemas.openxmlformats.org/officeDocument/2006/relationships" id="259" r:id="R90fe54ec1ae948bf"/>
    <p:sldId xmlns:r="http://schemas.openxmlformats.org/officeDocument/2006/relationships" id="260" r:id="R6aff7c15b5f64b30"/>
    <p:sldId xmlns:r="http://schemas.openxmlformats.org/officeDocument/2006/relationships" id="261" r:id="R65da7a661e22430a"/>
    <p:sldId xmlns:r="http://schemas.openxmlformats.org/officeDocument/2006/relationships" id="262" r:id="R60fb51823af9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691ffdf0f4377" /><Relationship Type="http://schemas.openxmlformats.org/officeDocument/2006/relationships/slide" Target="/ppt/slides/slide1.xml" Id="R9e73e2c78d134f47" /><Relationship Type="http://schemas.openxmlformats.org/officeDocument/2006/relationships/slide" Target="/ppt/slides/slide2.xml" Id="R2fa4bfab0e1c4fee" /><Relationship Type="http://schemas.openxmlformats.org/officeDocument/2006/relationships/slide" Target="/ppt/slides/slide3.xml" Id="R1e308c661ea148ef" /><Relationship Type="http://schemas.openxmlformats.org/officeDocument/2006/relationships/slide" Target="/ppt/slides/slide4.xml" Id="R90fe54ec1ae948bf" /><Relationship Type="http://schemas.openxmlformats.org/officeDocument/2006/relationships/slide" Target="/ppt/slides/slide5.xml" Id="R6aff7c15b5f64b30" /><Relationship Type="http://schemas.openxmlformats.org/officeDocument/2006/relationships/slide" Target="/ppt/slides/slide6.xml" Id="R65da7a661e22430a" /><Relationship Type="http://schemas.openxmlformats.org/officeDocument/2006/relationships/slide" Target="/ppt/slides/slide7.xml" Id="R60fb51823af9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daa141a63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12e10ce549e5" /><Relationship Type="http://schemas.openxmlformats.org/officeDocument/2006/relationships/theme" Target="/ppt/slideMasters/theme/theme1.xml" Id="Rafd5ec0afb52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c12e10ce5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b8cef918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751b9f5c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485353d2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bbb760f51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55c46d2d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b2acd7fa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0564d112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NATAKUPA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SKRIDULAUPEN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BERGE STRAND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