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fd3cafc37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a8b50c1044a52"/>
  </p:sldMasterIdLst>
  <p:sldIdLst>
    <p:sldId xmlns:r="http://schemas.openxmlformats.org/officeDocument/2006/relationships" id="256" r:id="R341a1dc616de41b3"/>
    <p:sldId xmlns:r="http://schemas.openxmlformats.org/officeDocument/2006/relationships" id="257" r:id="Re36ddf2ea40b49db"/>
    <p:sldId xmlns:r="http://schemas.openxmlformats.org/officeDocument/2006/relationships" id="258" r:id="R22a102684c1e4e3f"/>
    <p:sldId xmlns:r="http://schemas.openxmlformats.org/officeDocument/2006/relationships" id="259" r:id="R15dbea915746437d"/>
    <p:sldId xmlns:r="http://schemas.openxmlformats.org/officeDocument/2006/relationships" id="260" r:id="R88972d6e51d14c9d"/>
    <p:sldId xmlns:r="http://schemas.openxmlformats.org/officeDocument/2006/relationships" id="261" r:id="R2688c5c477c74de3"/>
    <p:sldId xmlns:r="http://schemas.openxmlformats.org/officeDocument/2006/relationships" id="262" r:id="Rf779f197fbcb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a8b50c1044a52" /><Relationship Type="http://schemas.openxmlformats.org/officeDocument/2006/relationships/slide" Target="/ppt/slides/slide1.xml" Id="R341a1dc616de41b3" /><Relationship Type="http://schemas.openxmlformats.org/officeDocument/2006/relationships/slide" Target="/ppt/slides/slide2.xml" Id="Re36ddf2ea40b49db" /><Relationship Type="http://schemas.openxmlformats.org/officeDocument/2006/relationships/slide" Target="/ppt/slides/slide3.xml" Id="R22a102684c1e4e3f" /><Relationship Type="http://schemas.openxmlformats.org/officeDocument/2006/relationships/slide" Target="/ppt/slides/slide4.xml" Id="R15dbea915746437d" /><Relationship Type="http://schemas.openxmlformats.org/officeDocument/2006/relationships/slide" Target="/ppt/slides/slide5.xml" Id="R88972d6e51d14c9d" /><Relationship Type="http://schemas.openxmlformats.org/officeDocument/2006/relationships/slide" Target="/ppt/slides/slide6.xml" Id="R2688c5c477c74de3" /><Relationship Type="http://schemas.openxmlformats.org/officeDocument/2006/relationships/slide" Target="/ppt/slides/slide7.xml" Id="Rf779f197fbcb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6fd58adf9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d4e0f5b343c6" /><Relationship Type="http://schemas.openxmlformats.org/officeDocument/2006/relationships/theme" Target="/ppt/slideMasters/theme/theme1.xml" Id="R9f9985131480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8d4e0f5b3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795dfc6a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3ca82a09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b8637c82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0648ada2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a99c0af7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1e76b607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d062a26cb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ANITA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S.J. HOLDING AS</a:t>
            </a:r>
          </a:p>
        </p:txBody>
      </p:sp>
    </p:spTree>
  </p:cSld>
  <p:clrMapOvr>
    <a:masterClrMapping xmlns:a="http://schemas.openxmlformats.org/drawingml/2006/main"/>
  </p:clrMapOvr>
</p:sld>
</file>