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04d5ac463046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72be5585ec4dc7"/>
  </p:sldMasterIdLst>
  <p:sldIdLst>
    <p:sldId xmlns:r="http://schemas.openxmlformats.org/officeDocument/2006/relationships" id="256" r:id="R95eca1fde377496b"/>
    <p:sldId xmlns:r="http://schemas.openxmlformats.org/officeDocument/2006/relationships" id="257" r:id="R5117e69623bc4156"/>
    <p:sldId xmlns:r="http://schemas.openxmlformats.org/officeDocument/2006/relationships" id="258" r:id="R48df564b7de8471e"/>
    <p:sldId xmlns:r="http://schemas.openxmlformats.org/officeDocument/2006/relationships" id="259" r:id="Rc7be764c97a74385"/>
    <p:sldId xmlns:r="http://schemas.openxmlformats.org/officeDocument/2006/relationships" id="260" r:id="R268bb634e1184808"/>
    <p:sldId xmlns:r="http://schemas.openxmlformats.org/officeDocument/2006/relationships" id="261" r:id="Rd09579c896e047f6"/>
    <p:sldId xmlns:r="http://schemas.openxmlformats.org/officeDocument/2006/relationships" id="262" r:id="R0655d7781bdd4d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2be5585ec4dc7" /><Relationship Type="http://schemas.openxmlformats.org/officeDocument/2006/relationships/slide" Target="/ppt/slides/slide1.xml" Id="R95eca1fde377496b" /><Relationship Type="http://schemas.openxmlformats.org/officeDocument/2006/relationships/slide" Target="/ppt/slides/slide2.xml" Id="R5117e69623bc4156" /><Relationship Type="http://schemas.openxmlformats.org/officeDocument/2006/relationships/slide" Target="/ppt/slides/slide3.xml" Id="R48df564b7de8471e" /><Relationship Type="http://schemas.openxmlformats.org/officeDocument/2006/relationships/slide" Target="/ppt/slides/slide4.xml" Id="Rc7be764c97a74385" /><Relationship Type="http://schemas.openxmlformats.org/officeDocument/2006/relationships/slide" Target="/ppt/slides/slide5.xml" Id="R268bb634e1184808" /><Relationship Type="http://schemas.openxmlformats.org/officeDocument/2006/relationships/slide" Target="/ppt/slides/slide6.xml" Id="Rd09579c896e047f6" /><Relationship Type="http://schemas.openxmlformats.org/officeDocument/2006/relationships/slide" Target="/ppt/slides/slide7.xml" Id="R0655d7781bdd4d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60d053343349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2a9dc63cb4d0f" /><Relationship Type="http://schemas.openxmlformats.org/officeDocument/2006/relationships/theme" Target="/ppt/slideMasters/theme/theme1.xml" Id="R3be1ea58bed84f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02a9dc63cb4d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e829c864b41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38788738643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a8d2979fd46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ff990533442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592d7b1c544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a784dfa5348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32e2a7c7a40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9NA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9NA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860 873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1 389 542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927 206 226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