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6d5ffe8b1447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2f0ca13b624437"/>
  </p:sldMasterIdLst>
  <p:sldIdLst>
    <p:sldId xmlns:r="http://schemas.openxmlformats.org/officeDocument/2006/relationships" id="256" r:id="R0514003dc2b6476f"/>
    <p:sldId xmlns:r="http://schemas.openxmlformats.org/officeDocument/2006/relationships" id="257" r:id="R992156323a0f4388"/>
    <p:sldId xmlns:r="http://schemas.openxmlformats.org/officeDocument/2006/relationships" id="258" r:id="Rab7ba9ae01734e66"/>
    <p:sldId xmlns:r="http://schemas.openxmlformats.org/officeDocument/2006/relationships" id="259" r:id="R98b70a66e7f842a7"/>
    <p:sldId xmlns:r="http://schemas.openxmlformats.org/officeDocument/2006/relationships" id="260" r:id="Refca5249c4924699"/>
    <p:sldId xmlns:r="http://schemas.openxmlformats.org/officeDocument/2006/relationships" id="261" r:id="Re8d708b3bc9e46b3"/>
    <p:sldId xmlns:r="http://schemas.openxmlformats.org/officeDocument/2006/relationships" id="262" r:id="R8126c52be15b47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2f0ca13b624437" /><Relationship Type="http://schemas.openxmlformats.org/officeDocument/2006/relationships/slide" Target="/ppt/slides/slide1.xml" Id="R0514003dc2b6476f" /><Relationship Type="http://schemas.openxmlformats.org/officeDocument/2006/relationships/slide" Target="/ppt/slides/slide2.xml" Id="R992156323a0f4388" /><Relationship Type="http://schemas.openxmlformats.org/officeDocument/2006/relationships/slide" Target="/ppt/slides/slide3.xml" Id="Rab7ba9ae01734e66" /><Relationship Type="http://schemas.openxmlformats.org/officeDocument/2006/relationships/slide" Target="/ppt/slides/slide4.xml" Id="R98b70a66e7f842a7" /><Relationship Type="http://schemas.openxmlformats.org/officeDocument/2006/relationships/slide" Target="/ppt/slides/slide5.xml" Id="Refca5249c4924699" /><Relationship Type="http://schemas.openxmlformats.org/officeDocument/2006/relationships/slide" Target="/ppt/slides/slide6.xml" Id="Re8d708b3bc9e46b3" /><Relationship Type="http://schemas.openxmlformats.org/officeDocument/2006/relationships/slide" Target="/ppt/slides/slide7.xml" Id="R8126c52be15b47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7867f88f2c41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a2b291d3d4c43" /><Relationship Type="http://schemas.openxmlformats.org/officeDocument/2006/relationships/theme" Target="/ppt/slideMasters/theme/theme1.xml" Id="R1701f0aa6a6e4e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0a2b291d3d4c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297e03ae344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df1d7234b41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e9d0d518b46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3d0eab86849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eff33544f41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d4b9d47a54d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bc82120e04f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SOLAND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1 913 999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4 103 252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4 143 259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ANDERSSEN NINA SOLLIE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ANDERSSEN TOR CHRISTIAN  –  49,9 %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Solhaugveien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2019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927 169 371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SOLAND AS</a:t>
            </a:r>
          </a:p>
        </p:txBody>
      </p:sp>
    </p:spTree>
  </p:cSld>
  <p:clrMapOvr>
    <a:masterClrMapping xmlns:a="http://schemas.openxmlformats.org/drawingml/2006/main"/>
  </p:clrMapOvr>
</p:sld>
</file>