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ed39b89f2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aaf7cce424c7d"/>
  </p:sldMasterIdLst>
  <p:sldIdLst>
    <p:sldId xmlns:r="http://schemas.openxmlformats.org/officeDocument/2006/relationships" id="256" r:id="R3e9e3d61169b4304"/>
    <p:sldId xmlns:r="http://schemas.openxmlformats.org/officeDocument/2006/relationships" id="257" r:id="Re30db30bf0184944"/>
    <p:sldId xmlns:r="http://schemas.openxmlformats.org/officeDocument/2006/relationships" id="258" r:id="R4dbcea57978047a9"/>
    <p:sldId xmlns:r="http://schemas.openxmlformats.org/officeDocument/2006/relationships" id="259" r:id="Rd84500dc97324f6b"/>
    <p:sldId xmlns:r="http://schemas.openxmlformats.org/officeDocument/2006/relationships" id="260" r:id="R7e37b99b680d482e"/>
    <p:sldId xmlns:r="http://schemas.openxmlformats.org/officeDocument/2006/relationships" id="261" r:id="R13480ce443614b94"/>
    <p:sldId xmlns:r="http://schemas.openxmlformats.org/officeDocument/2006/relationships" id="262" r:id="R47528dd30c07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aaf7cce424c7d" /><Relationship Type="http://schemas.openxmlformats.org/officeDocument/2006/relationships/slide" Target="/ppt/slides/slide1.xml" Id="R3e9e3d61169b4304" /><Relationship Type="http://schemas.openxmlformats.org/officeDocument/2006/relationships/slide" Target="/ppt/slides/slide2.xml" Id="Re30db30bf0184944" /><Relationship Type="http://schemas.openxmlformats.org/officeDocument/2006/relationships/slide" Target="/ppt/slides/slide3.xml" Id="R4dbcea57978047a9" /><Relationship Type="http://schemas.openxmlformats.org/officeDocument/2006/relationships/slide" Target="/ppt/slides/slide4.xml" Id="Rd84500dc97324f6b" /><Relationship Type="http://schemas.openxmlformats.org/officeDocument/2006/relationships/slide" Target="/ppt/slides/slide5.xml" Id="R7e37b99b680d482e" /><Relationship Type="http://schemas.openxmlformats.org/officeDocument/2006/relationships/slide" Target="/ppt/slides/slide6.xml" Id="R13480ce443614b94" /><Relationship Type="http://schemas.openxmlformats.org/officeDocument/2006/relationships/slide" Target="/ppt/slides/slide7.xml" Id="R47528dd30c07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d075e589e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75b2153f4622" /><Relationship Type="http://schemas.openxmlformats.org/officeDocument/2006/relationships/theme" Target="/ppt/slideMasters/theme/theme1.xml" Id="R07aa1b438152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b75b2153f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63f06bbd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e97d888a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76f705ce8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99089664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e70d6ae3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9b181da2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b6b6d8ae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