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0ae70aa4a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e74ae128642c2"/>
  </p:sldMasterIdLst>
  <p:sldIdLst>
    <p:sldId xmlns:r="http://schemas.openxmlformats.org/officeDocument/2006/relationships" id="256" r:id="R8e26340dd0ad46e9"/>
    <p:sldId xmlns:r="http://schemas.openxmlformats.org/officeDocument/2006/relationships" id="257" r:id="Rc4b9388edb7e480c"/>
    <p:sldId xmlns:r="http://schemas.openxmlformats.org/officeDocument/2006/relationships" id="258" r:id="Rc74035ad218e455f"/>
    <p:sldId xmlns:r="http://schemas.openxmlformats.org/officeDocument/2006/relationships" id="259" r:id="Rbd30756bef834b40"/>
    <p:sldId xmlns:r="http://schemas.openxmlformats.org/officeDocument/2006/relationships" id="260" r:id="R8b796b1216b9439a"/>
    <p:sldId xmlns:r="http://schemas.openxmlformats.org/officeDocument/2006/relationships" id="261" r:id="Rbd4a4be1621c4a36"/>
    <p:sldId xmlns:r="http://schemas.openxmlformats.org/officeDocument/2006/relationships" id="262" r:id="R815cb0e2ef52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e74ae128642c2" /><Relationship Type="http://schemas.openxmlformats.org/officeDocument/2006/relationships/slide" Target="/ppt/slides/slide1.xml" Id="R8e26340dd0ad46e9" /><Relationship Type="http://schemas.openxmlformats.org/officeDocument/2006/relationships/slide" Target="/ppt/slides/slide2.xml" Id="Rc4b9388edb7e480c" /><Relationship Type="http://schemas.openxmlformats.org/officeDocument/2006/relationships/slide" Target="/ppt/slides/slide3.xml" Id="Rc74035ad218e455f" /><Relationship Type="http://schemas.openxmlformats.org/officeDocument/2006/relationships/slide" Target="/ppt/slides/slide4.xml" Id="Rbd30756bef834b40" /><Relationship Type="http://schemas.openxmlformats.org/officeDocument/2006/relationships/slide" Target="/ppt/slides/slide5.xml" Id="R8b796b1216b9439a" /><Relationship Type="http://schemas.openxmlformats.org/officeDocument/2006/relationships/slide" Target="/ppt/slides/slide6.xml" Id="Rbd4a4be1621c4a36" /><Relationship Type="http://schemas.openxmlformats.org/officeDocument/2006/relationships/slide" Target="/ppt/slides/slide7.xml" Id="R815cb0e2ef52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0a693282f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24f1289574e83" /><Relationship Type="http://schemas.openxmlformats.org/officeDocument/2006/relationships/theme" Target="/ppt/slideMasters/theme/theme1.xml" Id="Rb174c0d87e144e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24f128957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fd0c84d0d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6237d2819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b3ede81b40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ce1687720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fdd60e074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56ae2bf0b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03daf3cb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SLIPPAGE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JOAKIM GREVE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Ellis, Prost Christies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927 146 193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