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50ad6821f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67f50d42b49ad"/>
  </p:sldMasterIdLst>
  <p:sldIdLst>
    <p:sldId xmlns:r="http://schemas.openxmlformats.org/officeDocument/2006/relationships" id="256" r:id="Rf6c567ad5ed4448f"/>
    <p:sldId xmlns:r="http://schemas.openxmlformats.org/officeDocument/2006/relationships" id="257" r:id="Rb1b9cff6d3cb4429"/>
    <p:sldId xmlns:r="http://schemas.openxmlformats.org/officeDocument/2006/relationships" id="258" r:id="Rf156bf31af814cf2"/>
    <p:sldId xmlns:r="http://schemas.openxmlformats.org/officeDocument/2006/relationships" id="259" r:id="R4a532748ca0242bb"/>
    <p:sldId xmlns:r="http://schemas.openxmlformats.org/officeDocument/2006/relationships" id="260" r:id="Rea9e9bb344724262"/>
    <p:sldId xmlns:r="http://schemas.openxmlformats.org/officeDocument/2006/relationships" id="261" r:id="Red03a5dfd29c448e"/>
    <p:sldId xmlns:r="http://schemas.openxmlformats.org/officeDocument/2006/relationships" id="262" r:id="R9a7b4822a981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67f50d42b49ad" /><Relationship Type="http://schemas.openxmlformats.org/officeDocument/2006/relationships/slide" Target="/ppt/slides/slide1.xml" Id="Rf6c567ad5ed4448f" /><Relationship Type="http://schemas.openxmlformats.org/officeDocument/2006/relationships/slide" Target="/ppt/slides/slide2.xml" Id="Rb1b9cff6d3cb4429" /><Relationship Type="http://schemas.openxmlformats.org/officeDocument/2006/relationships/slide" Target="/ppt/slides/slide3.xml" Id="Rf156bf31af814cf2" /><Relationship Type="http://schemas.openxmlformats.org/officeDocument/2006/relationships/slide" Target="/ppt/slides/slide4.xml" Id="R4a532748ca0242bb" /><Relationship Type="http://schemas.openxmlformats.org/officeDocument/2006/relationships/slide" Target="/ppt/slides/slide5.xml" Id="Rea9e9bb344724262" /><Relationship Type="http://schemas.openxmlformats.org/officeDocument/2006/relationships/slide" Target="/ppt/slides/slide6.xml" Id="Red03a5dfd29c448e" /><Relationship Type="http://schemas.openxmlformats.org/officeDocument/2006/relationships/slide" Target="/ppt/slides/slide7.xml" Id="R9a7b4822a981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0bbcb6f12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1f80c75814139" /><Relationship Type="http://schemas.openxmlformats.org/officeDocument/2006/relationships/theme" Target="/ppt/slideMasters/theme/theme1.xml" Id="Rf5d2533f7ff4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1f80c7581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e4a87fb7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46c19657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750e8dbc8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c369351c1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fad7fd350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83c722ab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db255f7c3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LANGUM HENRIK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Langum, Sørkedalsveien 201B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