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ca5aaf06d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76835b2cb4664"/>
  </p:sldMasterIdLst>
  <p:sldIdLst>
    <p:sldId xmlns:r="http://schemas.openxmlformats.org/officeDocument/2006/relationships" id="256" r:id="R57a914aad8a842a4"/>
    <p:sldId xmlns:r="http://schemas.openxmlformats.org/officeDocument/2006/relationships" id="257" r:id="R347d14f93bf54ec2"/>
    <p:sldId xmlns:r="http://schemas.openxmlformats.org/officeDocument/2006/relationships" id="258" r:id="R4cfe5658141b43ac"/>
    <p:sldId xmlns:r="http://schemas.openxmlformats.org/officeDocument/2006/relationships" id="259" r:id="Rf58d6677072c4c03"/>
    <p:sldId xmlns:r="http://schemas.openxmlformats.org/officeDocument/2006/relationships" id="260" r:id="Rf1859fc9c63d43b5"/>
    <p:sldId xmlns:r="http://schemas.openxmlformats.org/officeDocument/2006/relationships" id="261" r:id="R0673ba6279f7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76835b2cb4664" /><Relationship Type="http://schemas.openxmlformats.org/officeDocument/2006/relationships/slide" Target="/ppt/slides/slide1.xml" Id="R57a914aad8a842a4" /><Relationship Type="http://schemas.openxmlformats.org/officeDocument/2006/relationships/slide" Target="/ppt/slides/slide2.xml" Id="R347d14f93bf54ec2" /><Relationship Type="http://schemas.openxmlformats.org/officeDocument/2006/relationships/slide" Target="/ppt/slides/slide3.xml" Id="R4cfe5658141b43ac" /><Relationship Type="http://schemas.openxmlformats.org/officeDocument/2006/relationships/slide" Target="/ppt/slides/slide4.xml" Id="Rf58d6677072c4c03" /><Relationship Type="http://schemas.openxmlformats.org/officeDocument/2006/relationships/slide" Target="/ppt/slides/slide5.xml" Id="Rf1859fc9c63d43b5" /><Relationship Type="http://schemas.openxmlformats.org/officeDocument/2006/relationships/slide" Target="/ppt/slides/slide6.xml" Id="R0673ba6279f7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38ddbcae7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da39b108948a9" /><Relationship Type="http://schemas.openxmlformats.org/officeDocument/2006/relationships/theme" Target="/ppt/slideMasters/theme/theme1.xml" Id="Rab4f532a34e74a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da39b108948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c8bcc648f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dc313884d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cc08cfe7e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af6b2b53d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6c7a0308e43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cc5053fe34a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Langum, Sørkedalsveien 201B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927 142 120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STOREN INVEST AS</a:t>
            </a:r>
          </a:p>
        </p:txBody>
      </p:sp>
    </p:spTree>
  </p:cSld>
  <p:clrMapOvr>
    <a:masterClrMapping xmlns:a="http://schemas.openxmlformats.org/drawingml/2006/main"/>
  </p:clrMapOvr>
</p:sld>
</file>