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6984cf7e4846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a4c69873b948b2"/>
  </p:sldMasterIdLst>
  <p:sldIdLst>
    <p:sldId xmlns:r="http://schemas.openxmlformats.org/officeDocument/2006/relationships" id="256" r:id="R06f0bd16a5b646ff"/>
    <p:sldId xmlns:r="http://schemas.openxmlformats.org/officeDocument/2006/relationships" id="257" r:id="R993e8828dfcf4358"/>
    <p:sldId xmlns:r="http://schemas.openxmlformats.org/officeDocument/2006/relationships" id="258" r:id="R9bed999b7a75437d"/>
    <p:sldId xmlns:r="http://schemas.openxmlformats.org/officeDocument/2006/relationships" id="259" r:id="R40e630dca44e4a4a"/>
    <p:sldId xmlns:r="http://schemas.openxmlformats.org/officeDocument/2006/relationships" id="260" r:id="R02b6105214f14022"/>
    <p:sldId xmlns:r="http://schemas.openxmlformats.org/officeDocument/2006/relationships" id="261" r:id="Re3574d4b08c54048"/>
    <p:sldId xmlns:r="http://schemas.openxmlformats.org/officeDocument/2006/relationships" id="262" r:id="Rcb6a47b27e3a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4c69873b948b2" /><Relationship Type="http://schemas.openxmlformats.org/officeDocument/2006/relationships/slide" Target="/ppt/slides/slide1.xml" Id="R06f0bd16a5b646ff" /><Relationship Type="http://schemas.openxmlformats.org/officeDocument/2006/relationships/slide" Target="/ppt/slides/slide2.xml" Id="R993e8828dfcf4358" /><Relationship Type="http://schemas.openxmlformats.org/officeDocument/2006/relationships/slide" Target="/ppt/slides/slide3.xml" Id="R9bed999b7a75437d" /><Relationship Type="http://schemas.openxmlformats.org/officeDocument/2006/relationships/slide" Target="/ppt/slides/slide4.xml" Id="R40e630dca44e4a4a" /><Relationship Type="http://schemas.openxmlformats.org/officeDocument/2006/relationships/slide" Target="/ppt/slides/slide5.xml" Id="R02b6105214f14022" /><Relationship Type="http://schemas.openxmlformats.org/officeDocument/2006/relationships/slide" Target="/ppt/slides/slide6.xml" Id="Re3574d4b08c54048" /><Relationship Type="http://schemas.openxmlformats.org/officeDocument/2006/relationships/slide" Target="/ppt/slides/slide7.xml" Id="Rcb6a47b27e3a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bce45a21149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226d6e34743ae" /><Relationship Type="http://schemas.openxmlformats.org/officeDocument/2006/relationships/theme" Target="/ppt/slideMasters/theme/theme1.xml" Id="R56a04681985647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2226d6e347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e5eaa7384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c6efbd1f54f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28db969c1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8119eeebb42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82c9e768849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d25000a9045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eb795ae784b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GYDA REVISJON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 REVISJON OG REGNSKAP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616 310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SVENSSON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Søndersrød Tunet, Søndersrødveien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927 107 619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