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549f99b0742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016450ee740c6"/>
  </p:sldMasterIdLst>
  <p:sldIdLst>
    <p:sldId xmlns:r="http://schemas.openxmlformats.org/officeDocument/2006/relationships" id="256" r:id="Refa39e89018d4775"/>
    <p:sldId xmlns:r="http://schemas.openxmlformats.org/officeDocument/2006/relationships" id="257" r:id="Rc4b452ad49284425"/>
    <p:sldId xmlns:r="http://schemas.openxmlformats.org/officeDocument/2006/relationships" id="258" r:id="Rc803a3ab0bc64f14"/>
    <p:sldId xmlns:r="http://schemas.openxmlformats.org/officeDocument/2006/relationships" id="259" r:id="Ra197d1464f724147"/>
    <p:sldId xmlns:r="http://schemas.openxmlformats.org/officeDocument/2006/relationships" id="260" r:id="R2d80743dcf744e28"/>
    <p:sldId xmlns:r="http://schemas.openxmlformats.org/officeDocument/2006/relationships" id="261" r:id="R7e4c1ef899514d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016450ee740c6" /><Relationship Type="http://schemas.openxmlformats.org/officeDocument/2006/relationships/slide" Target="/ppt/slides/slide1.xml" Id="Refa39e89018d4775" /><Relationship Type="http://schemas.openxmlformats.org/officeDocument/2006/relationships/slide" Target="/ppt/slides/slide2.xml" Id="Rc4b452ad49284425" /><Relationship Type="http://schemas.openxmlformats.org/officeDocument/2006/relationships/slide" Target="/ppt/slides/slide3.xml" Id="Rc803a3ab0bc64f14" /><Relationship Type="http://schemas.openxmlformats.org/officeDocument/2006/relationships/slide" Target="/ppt/slides/slide4.xml" Id="Ra197d1464f724147" /><Relationship Type="http://schemas.openxmlformats.org/officeDocument/2006/relationships/slide" Target="/ppt/slides/slide5.xml" Id="R2d80743dcf744e28" /><Relationship Type="http://schemas.openxmlformats.org/officeDocument/2006/relationships/slide" Target="/ppt/slides/slide6.xml" Id="R7e4c1ef899514d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1455ee9a41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cf18e58a340be" /><Relationship Type="http://schemas.openxmlformats.org/officeDocument/2006/relationships/theme" Target="/ppt/slideMasters/theme/theme1.xml" Id="R8a0daadacea7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cf18e58a340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c99ef3b334e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17a6e0885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16f83b9ff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ebd81928a45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030c21bca45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c3a31432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 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Solbakken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3011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927 075 040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 NO INVEST AS</a:t>
            </a:r>
          </a:p>
        </p:txBody>
      </p:sp>
    </p:spTree>
  </p:cSld>
  <p:clrMapOvr>
    <a:masterClrMapping xmlns:a="http://schemas.openxmlformats.org/drawingml/2006/main"/>
  </p:clrMapOvr>
</p:sld>
</file>