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c8fec6aae849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9c00dd9a224d02"/>
  </p:sldMasterIdLst>
  <p:sldIdLst>
    <p:sldId xmlns:r="http://schemas.openxmlformats.org/officeDocument/2006/relationships" id="256" r:id="R33b19fcf31ba42b2"/>
    <p:sldId xmlns:r="http://schemas.openxmlformats.org/officeDocument/2006/relationships" id="257" r:id="R5833388abbf44945"/>
    <p:sldId xmlns:r="http://schemas.openxmlformats.org/officeDocument/2006/relationships" id="258" r:id="R2aed482c05a04893"/>
    <p:sldId xmlns:r="http://schemas.openxmlformats.org/officeDocument/2006/relationships" id="259" r:id="Rb6c1d36676204890"/>
    <p:sldId xmlns:r="http://schemas.openxmlformats.org/officeDocument/2006/relationships" id="260" r:id="R12380db579724cea"/>
    <p:sldId xmlns:r="http://schemas.openxmlformats.org/officeDocument/2006/relationships" id="261" r:id="R923fac9d59114ffa"/>
    <p:sldId xmlns:r="http://schemas.openxmlformats.org/officeDocument/2006/relationships" id="262" r:id="Rc598806de01646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9c00dd9a224d02" /><Relationship Type="http://schemas.openxmlformats.org/officeDocument/2006/relationships/slide" Target="/ppt/slides/slide1.xml" Id="R33b19fcf31ba42b2" /><Relationship Type="http://schemas.openxmlformats.org/officeDocument/2006/relationships/slide" Target="/ppt/slides/slide2.xml" Id="R5833388abbf44945" /><Relationship Type="http://schemas.openxmlformats.org/officeDocument/2006/relationships/slide" Target="/ppt/slides/slide3.xml" Id="R2aed482c05a04893" /><Relationship Type="http://schemas.openxmlformats.org/officeDocument/2006/relationships/slide" Target="/ppt/slides/slide4.xml" Id="Rb6c1d36676204890" /><Relationship Type="http://schemas.openxmlformats.org/officeDocument/2006/relationships/slide" Target="/ppt/slides/slide5.xml" Id="R12380db579724cea" /><Relationship Type="http://schemas.openxmlformats.org/officeDocument/2006/relationships/slide" Target="/ppt/slides/slide6.xml" Id="R923fac9d59114ffa" /><Relationship Type="http://schemas.openxmlformats.org/officeDocument/2006/relationships/slide" Target="/ppt/slides/slide7.xml" Id="Rc598806de01646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ee96d0c7584f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5a97339b894afc" /><Relationship Type="http://schemas.openxmlformats.org/officeDocument/2006/relationships/theme" Target="/ppt/slideMasters/theme/theme1.xml" Id="Rb676cf09631344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5a97339b894a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7efdc636c940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db8fabbcea43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ac6a221dc949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9b566ef77945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0f1394f36f43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5cf642403542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a1080f724642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INVESTERN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INVESTERN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−154 324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−423 614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2 196 045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MADSEN MICHAEL STERN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Michael Stern Madsen, Kalkfjellet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1387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927 048 698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INVESTERN AS</a:t>
            </a:r>
          </a:p>
        </p:txBody>
      </p:sp>
    </p:spTree>
  </p:cSld>
  <p:clrMapOvr>
    <a:masterClrMapping xmlns:a="http://schemas.openxmlformats.org/drawingml/2006/main"/>
  </p:clrMapOvr>
</p:sld>
</file>