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408cf9b7e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c881a3d9242fb"/>
  </p:sldMasterIdLst>
  <p:sldIdLst>
    <p:sldId xmlns:r="http://schemas.openxmlformats.org/officeDocument/2006/relationships" id="256" r:id="R4f23ce093edd4745"/>
    <p:sldId xmlns:r="http://schemas.openxmlformats.org/officeDocument/2006/relationships" id="257" r:id="Re05576c7e8b04f91"/>
    <p:sldId xmlns:r="http://schemas.openxmlformats.org/officeDocument/2006/relationships" id="258" r:id="Rcee94465ce0e4469"/>
    <p:sldId xmlns:r="http://schemas.openxmlformats.org/officeDocument/2006/relationships" id="259" r:id="R191fff07695d4e78"/>
    <p:sldId xmlns:r="http://schemas.openxmlformats.org/officeDocument/2006/relationships" id="260" r:id="R9a59a092ab0841d8"/>
    <p:sldId xmlns:r="http://schemas.openxmlformats.org/officeDocument/2006/relationships" id="261" r:id="R6073b36b3989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c881a3d9242fb" /><Relationship Type="http://schemas.openxmlformats.org/officeDocument/2006/relationships/slide" Target="/ppt/slides/slide1.xml" Id="R4f23ce093edd4745" /><Relationship Type="http://schemas.openxmlformats.org/officeDocument/2006/relationships/slide" Target="/ppt/slides/slide2.xml" Id="Re05576c7e8b04f91" /><Relationship Type="http://schemas.openxmlformats.org/officeDocument/2006/relationships/slide" Target="/ppt/slides/slide3.xml" Id="Rcee94465ce0e4469" /><Relationship Type="http://schemas.openxmlformats.org/officeDocument/2006/relationships/slide" Target="/ppt/slides/slide4.xml" Id="R191fff07695d4e78" /><Relationship Type="http://schemas.openxmlformats.org/officeDocument/2006/relationships/slide" Target="/ppt/slides/slide5.xml" Id="R9a59a092ab0841d8" /><Relationship Type="http://schemas.openxmlformats.org/officeDocument/2006/relationships/slide" Target="/ppt/slides/slide6.xml" Id="R6073b36b3989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a078e58fe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51c89cc8c4b5b" /><Relationship Type="http://schemas.openxmlformats.org/officeDocument/2006/relationships/theme" Target="/ppt/slideMasters/theme/theme1.xml" Id="R7646974145f5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51c89cc8c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4e9e45eb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ff8ccc75b45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2a668e10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5826aa3304a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983a29c0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331167ce4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Michael Stern Madsen, Kalkfjellet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INVESTERN AS</a:t>
            </a:r>
          </a:p>
        </p:txBody>
      </p:sp>
    </p:spTree>
  </p:cSld>
  <p:clrMapOvr>
    <a:masterClrMapping xmlns:a="http://schemas.openxmlformats.org/drawingml/2006/main"/>
  </p:clrMapOvr>
</p:sld>
</file>