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841f1c0e3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39002c8f54cac"/>
  </p:sldMasterIdLst>
  <p:sldIdLst>
    <p:sldId xmlns:r="http://schemas.openxmlformats.org/officeDocument/2006/relationships" id="256" r:id="R9205db14a60d49ae"/>
    <p:sldId xmlns:r="http://schemas.openxmlformats.org/officeDocument/2006/relationships" id="257" r:id="R17f1d28093294f2c"/>
    <p:sldId xmlns:r="http://schemas.openxmlformats.org/officeDocument/2006/relationships" id="258" r:id="Rc9760b9c8ec54dea"/>
    <p:sldId xmlns:r="http://schemas.openxmlformats.org/officeDocument/2006/relationships" id="259" r:id="R99e0287545524ecb"/>
    <p:sldId xmlns:r="http://schemas.openxmlformats.org/officeDocument/2006/relationships" id="260" r:id="Rf6dc12862d8d4929"/>
    <p:sldId xmlns:r="http://schemas.openxmlformats.org/officeDocument/2006/relationships" id="261" r:id="Rd55c1c1c14354a63"/>
    <p:sldId xmlns:r="http://schemas.openxmlformats.org/officeDocument/2006/relationships" id="262" r:id="R4330be17611e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39002c8f54cac" /><Relationship Type="http://schemas.openxmlformats.org/officeDocument/2006/relationships/slide" Target="/ppt/slides/slide1.xml" Id="R9205db14a60d49ae" /><Relationship Type="http://schemas.openxmlformats.org/officeDocument/2006/relationships/slide" Target="/ppt/slides/slide2.xml" Id="R17f1d28093294f2c" /><Relationship Type="http://schemas.openxmlformats.org/officeDocument/2006/relationships/slide" Target="/ppt/slides/slide3.xml" Id="Rc9760b9c8ec54dea" /><Relationship Type="http://schemas.openxmlformats.org/officeDocument/2006/relationships/slide" Target="/ppt/slides/slide4.xml" Id="R99e0287545524ecb" /><Relationship Type="http://schemas.openxmlformats.org/officeDocument/2006/relationships/slide" Target="/ppt/slides/slide5.xml" Id="Rf6dc12862d8d4929" /><Relationship Type="http://schemas.openxmlformats.org/officeDocument/2006/relationships/slide" Target="/ppt/slides/slide6.xml" Id="Rd55c1c1c14354a63" /><Relationship Type="http://schemas.openxmlformats.org/officeDocument/2006/relationships/slide" Target="/ppt/slides/slide7.xml" Id="R4330be17611e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76bd8024b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77d0515884f4a" /><Relationship Type="http://schemas.openxmlformats.org/officeDocument/2006/relationships/theme" Target="/ppt/slideMasters/theme/theme1.xml" Id="Rb6b69af13327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77d051588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00e24c18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90e79740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6ed64608c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9aadaee5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b0788a77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0ff37c5e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20c086af1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