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23e3ebdfa545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4e81b816b549fe"/>
  </p:sldMasterIdLst>
  <p:sldIdLst>
    <p:sldId xmlns:r="http://schemas.openxmlformats.org/officeDocument/2006/relationships" id="256" r:id="R63115515f7bc418d"/>
    <p:sldId xmlns:r="http://schemas.openxmlformats.org/officeDocument/2006/relationships" id="257" r:id="Rde1fdd57578f45e7"/>
    <p:sldId xmlns:r="http://schemas.openxmlformats.org/officeDocument/2006/relationships" id="258" r:id="Rb1a5659d4ac840bb"/>
    <p:sldId xmlns:r="http://schemas.openxmlformats.org/officeDocument/2006/relationships" id="259" r:id="R2c3ca180b10d4150"/>
    <p:sldId xmlns:r="http://schemas.openxmlformats.org/officeDocument/2006/relationships" id="260" r:id="R1a42b9aaf8df4379"/>
    <p:sldId xmlns:r="http://schemas.openxmlformats.org/officeDocument/2006/relationships" id="261" r:id="R142fea547bde40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4e81b816b549fe" /><Relationship Type="http://schemas.openxmlformats.org/officeDocument/2006/relationships/slide" Target="/ppt/slides/slide1.xml" Id="R63115515f7bc418d" /><Relationship Type="http://schemas.openxmlformats.org/officeDocument/2006/relationships/slide" Target="/ppt/slides/slide2.xml" Id="Rde1fdd57578f45e7" /><Relationship Type="http://schemas.openxmlformats.org/officeDocument/2006/relationships/slide" Target="/ppt/slides/slide3.xml" Id="Rb1a5659d4ac840bb" /><Relationship Type="http://schemas.openxmlformats.org/officeDocument/2006/relationships/slide" Target="/ppt/slides/slide4.xml" Id="R2c3ca180b10d4150" /><Relationship Type="http://schemas.openxmlformats.org/officeDocument/2006/relationships/slide" Target="/ppt/slides/slide5.xml" Id="R1a42b9aaf8df4379" /><Relationship Type="http://schemas.openxmlformats.org/officeDocument/2006/relationships/slide" Target="/ppt/slides/slide6.xml" Id="R142fea547bde40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c453dde40347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3c98c79b542d0" /><Relationship Type="http://schemas.openxmlformats.org/officeDocument/2006/relationships/theme" Target="/ppt/slideMasters/theme/theme1.xml" Id="Rc1265422ace54e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83c98c79b542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42927460142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bce11719a45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f52cdbe9a4c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346e844bf4e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9bf80e0464d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16e2536e442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