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58fd334c8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7d4e6c4ac480a"/>
  </p:sldMasterIdLst>
  <p:sldIdLst>
    <p:sldId xmlns:r="http://schemas.openxmlformats.org/officeDocument/2006/relationships" id="256" r:id="R3ed9a20ca8a3423c"/>
    <p:sldId xmlns:r="http://schemas.openxmlformats.org/officeDocument/2006/relationships" id="257" r:id="Rf87c95970a6c4820"/>
    <p:sldId xmlns:r="http://schemas.openxmlformats.org/officeDocument/2006/relationships" id="258" r:id="R9bcc99045c3b4a9a"/>
    <p:sldId xmlns:r="http://schemas.openxmlformats.org/officeDocument/2006/relationships" id="259" r:id="Rf2fd35715db84e3f"/>
    <p:sldId xmlns:r="http://schemas.openxmlformats.org/officeDocument/2006/relationships" id="260" r:id="Rc514c29acbdc4bf8"/>
    <p:sldId xmlns:r="http://schemas.openxmlformats.org/officeDocument/2006/relationships" id="261" r:id="R3b23292ef588413d"/>
    <p:sldId xmlns:r="http://schemas.openxmlformats.org/officeDocument/2006/relationships" id="262" r:id="R0928b42f54c8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7d4e6c4ac480a" /><Relationship Type="http://schemas.openxmlformats.org/officeDocument/2006/relationships/slide" Target="/ppt/slides/slide1.xml" Id="R3ed9a20ca8a3423c" /><Relationship Type="http://schemas.openxmlformats.org/officeDocument/2006/relationships/slide" Target="/ppt/slides/slide2.xml" Id="Rf87c95970a6c4820" /><Relationship Type="http://schemas.openxmlformats.org/officeDocument/2006/relationships/slide" Target="/ppt/slides/slide3.xml" Id="R9bcc99045c3b4a9a" /><Relationship Type="http://schemas.openxmlformats.org/officeDocument/2006/relationships/slide" Target="/ppt/slides/slide4.xml" Id="Rf2fd35715db84e3f" /><Relationship Type="http://schemas.openxmlformats.org/officeDocument/2006/relationships/slide" Target="/ppt/slides/slide5.xml" Id="Rc514c29acbdc4bf8" /><Relationship Type="http://schemas.openxmlformats.org/officeDocument/2006/relationships/slide" Target="/ppt/slides/slide6.xml" Id="R3b23292ef588413d" /><Relationship Type="http://schemas.openxmlformats.org/officeDocument/2006/relationships/slide" Target="/ppt/slides/slide7.xml" Id="R0928b42f54c8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476c19cc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7e909dc3470c" /><Relationship Type="http://schemas.openxmlformats.org/officeDocument/2006/relationships/theme" Target="/ppt/slideMasters/theme/theme1.xml" Id="R24f0bc411456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c7e909dc3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184b1161e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66fb2dce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160a0e12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50bd793eb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c4635c55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628e214c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621c2fe2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1 527 995 000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