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d6108b0b6341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635405f3d44951"/>
  </p:sldMasterIdLst>
  <p:sldIdLst>
    <p:sldId xmlns:r="http://schemas.openxmlformats.org/officeDocument/2006/relationships" id="256" r:id="R67d46697e3064157"/>
    <p:sldId xmlns:r="http://schemas.openxmlformats.org/officeDocument/2006/relationships" id="257" r:id="R105ebbe9d528417c"/>
    <p:sldId xmlns:r="http://schemas.openxmlformats.org/officeDocument/2006/relationships" id="258" r:id="R1b3d8ae464014edb"/>
    <p:sldId xmlns:r="http://schemas.openxmlformats.org/officeDocument/2006/relationships" id="259" r:id="R515ccd9334e942ba"/>
    <p:sldId xmlns:r="http://schemas.openxmlformats.org/officeDocument/2006/relationships" id="260" r:id="R4a3d06a3b8e440c6"/>
    <p:sldId xmlns:r="http://schemas.openxmlformats.org/officeDocument/2006/relationships" id="261" r:id="R0905bcace0624e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635405f3d44951" /><Relationship Type="http://schemas.openxmlformats.org/officeDocument/2006/relationships/slide" Target="/ppt/slides/slide1.xml" Id="R67d46697e3064157" /><Relationship Type="http://schemas.openxmlformats.org/officeDocument/2006/relationships/slide" Target="/ppt/slides/slide2.xml" Id="R105ebbe9d528417c" /><Relationship Type="http://schemas.openxmlformats.org/officeDocument/2006/relationships/slide" Target="/ppt/slides/slide3.xml" Id="R1b3d8ae464014edb" /><Relationship Type="http://schemas.openxmlformats.org/officeDocument/2006/relationships/slide" Target="/ppt/slides/slide4.xml" Id="R515ccd9334e942ba" /><Relationship Type="http://schemas.openxmlformats.org/officeDocument/2006/relationships/slide" Target="/ppt/slides/slide5.xml" Id="R4a3d06a3b8e440c6" /><Relationship Type="http://schemas.openxmlformats.org/officeDocument/2006/relationships/slide" Target="/ppt/slides/slide6.xml" Id="R0905bcace0624e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adb4319d8d46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f00a99f1645d7" /><Relationship Type="http://schemas.openxmlformats.org/officeDocument/2006/relationships/theme" Target="/ppt/slideMasters/theme/theme1.xml" Id="R74fff45dc2ee4f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df00a99f1645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5a6c5330849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7f4e0e25946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40093d9dc4a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9fa688e094c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ef085a5af4a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d55155d844c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ADDVANT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ADDVANT STAVANGER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26 529 371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4 292 975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3 345 719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9 065 828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Berges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post@addvant.no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www.addvant.no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926 956 027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