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3a3949d05d43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8436dae774882"/>
  </p:sldMasterIdLst>
  <p:sldIdLst>
    <p:sldId xmlns:r="http://schemas.openxmlformats.org/officeDocument/2006/relationships" id="256" r:id="R76350f13bfc94369"/>
    <p:sldId xmlns:r="http://schemas.openxmlformats.org/officeDocument/2006/relationships" id="257" r:id="R6461eb6fce574209"/>
    <p:sldId xmlns:r="http://schemas.openxmlformats.org/officeDocument/2006/relationships" id="258" r:id="R1ecad31eb1f646d3"/>
    <p:sldId xmlns:r="http://schemas.openxmlformats.org/officeDocument/2006/relationships" id="259" r:id="Rd8438138f051467f"/>
    <p:sldId xmlns:r="http://schemas.openxmlformats.org/officeDocument/2006/relationships" id="260" r:id="R2067c0927a4c4b2a"/>
    <p:sldId xmlns:r="http://schemas.openxmlformats.org/officeDocument/2006/relationships" id="261" r:id="R20c5473f420b46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8436dae774882" /><Relationship Type="http://schemas.openxmlformats.org/officeDocument/2006/relationships/slide" Target="/ppt/slides/slide1.xml" Id="R76350f13bfc94369" /><Relationship Type="http://schemas.openxmlformats.org/officeDocument/2006/relationships/slide" Target="/ppt/slides/slide2.xml" Id="R6461eb6fce574209" /><Relationship Type="http://schemas.openxmlformats.org/officeDocument/2006/relationships/slide" Target="/ppt/slides/slide3.xml" Id="R1ecad31eb1f646d3" /><Relationship Type="http://schemas.openxmlformats.org/officeDocument/2006/relationships/slide" Target="/ppt/slides/slide4.xml" Id="Rd8438138f051467f" /><Relationship Type="http://schemas.openxmlformats.org/officeDocument/2006/relationships/slide" Target="/ppt/slides/slide5.xml" Id="R2067c0927a4c4b2a" /><Relationship Type="http://schemas.openxmlformats.org/officeDocument/2006/relationships/slide" Target="/ppt/slides/slide6.xml" Id="R20c5473f420b46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ac6a00de94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2c2d72ea047b8" /><Relationship Type="http://schemas.openxmlformats.org/officeDocument/2006/relationships/theme" Target="/ppt/slideMasters/theme/theme1.xml" Id="Rf6fa2220b85643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2c2d72ea0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cf37718e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bbc8e2a3e46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0020df3e546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a1908453a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56c37ae2d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89b874083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ADDVANT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Berges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926 956 027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