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170067ff7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3cf9c6f84430d"/>
  </p:sldMasterIdLst>
  <p:sldIdLst>
    <p:sldId xmlns:r="http://schemas.openxmlformats.org/officeDocument/2006/relationships" id="256" r:id="R3a4c6d1312254474"/>
    <p:sldId xmlns:r="http://schemas.openxmlformats.org/officeDocument/2006/relationships" id="257" r:id="R97dd82bfb217424b"/>
    <p:sldId xmlns:r="http://schemas.openxmlformats.org/officeDocument/2006/relationships" id="258" r:id="R792f70162ccf4eaf"/>
    <p:sldId xmlns:r="http://schemas.openxmlformats.org/officeDocument/2006/relationships" id="259" r:id="R92249a4771d14132"/>
    <p:sldId xmlns:r="http://schemas.openxmlformats.org/officeDocument/2006/relationships" id="260" r:id="R9ee3c5fcb7734c02"/>
    <p:sldId xmlns:r="http://schemas.openxmlformats.org/officeDocument/2006/relationships" id="261" r:id="R0292f797447c4e34"/>
    <p:sldId xmlns:r="http://schemas.openxmlformats.org/officeDocument/2006/relationships" id="262" r:id="R1293cd2f12e9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3cf9c6f84430d" /><Relationship Type="http://schemas.openxmlformats.org/officeDocument/2006/relationships/slide" Target="/ppt/slides/slide1.xml" Id="R3a4c6d1312254474" /><Relationship Type="http://schemas.openxmlformats.org/officeDocument/2006/relationships/slide" Target="/ppt/slides/slide2.xml" Id="R97dd82bfb217424b" /><Relationship Type="http://schemas.openxmlformats.org/officeDocument/2006/relationships/slide" Target="/ppt/slides/slide3.xml" Id="R792f70162ccf4eaf" /><Relationship Type="http://schemas.openxmlformats.org/officeDocument/2006/relationships/slide" Target="/ppt/slides/slide4.xml" Id="R92249a4771d14132" /><Relationship Type="http://schemas.openxmlformats.org/officeDocument/2006/relationships/slide" Target="/ppt/slides/slide5.xml" Id="R9ee3c5fcb7734c02" /><Relationship Type="http://schemas.openxmlformats.org/officeDocument/2006/relationships/slide" Target="/ppt/slides/slide6.xml" Id="R0292f797447c4e34" /><Relationship Type="http://schemas.openxmlformats.org/officeDocument/2006/relationships/slide" Target="/ppt/slides/slide7.xml" Id="R1293cd2f12e9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7f82cc5af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a0380714a4b08" /><Relationship Type="http://schemas.openxmlformats.org/officeDocument/2006/relationships/theme" Target="/ppt/slideMasters/theme/theme1.xml" Id="Rd5474c71370d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a0380714a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7ecaffc2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3c07257d3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d86d6eec2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e392f1c7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c7a54ac5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261f97ce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b6aac63c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TRUONG THY NGUYEN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