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97e9cea1c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4be18a75d46f4"/>
  </p:sldMasterIdLst>
  <p:sldIdLst>
    <p:sldId xmlns:r="http://schemas.openxmlformats.org/officeDocument/2006/relationships" id="256" r:id="Rc1fa948e52054585"/>
    <p:sldId xmlns:r="http://schemas.openxmlformats.org/officeDocument/2006/relationships" id="257" r:id="R81b53bbcda4f4d5d"/>
    <p:sldId xmlns:r="http://schemas.openxmlformats.org/officeDocument/2006/relationships" id="258" r:id="R3ca15e66a1fb486a"/>
    <p:sldId xmlns:r="http://schemas.openxmlformats.org/officeDocument/2006/relationships" id="259" r:id="R7946ed1280714730"/>
    <p:sldId xmlns:r="http://schemas.openxmlformats.org/officeDocument/2006/relationships" id="260" r:id="Rcfe17dc48ad44424"/>
    <p:sldId xmlns:r="http://schemas.openxmlformats.org/officeDocument/2006/relationships" id="261" r:id="R492b84dea0b34b32"/>
    <p:sldId xmlns:r="http://schemas.openxmlformats.org/officeDocument/2006/relationships" id="262" r:id="R46ffa5b74de2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4be18a75d46f4" /><Relationship Type="http://schemas.openxmlformats.org/officeDocument/2006/relationships/slide" Target="/ppt/slides/slide1.xml" Id="Rc1fa948e52054585" /><Relationship Type="http://schemas.openxmlformats.org/officeDocument/2006/relationships/slide" Target="/ppt/slides/slide2.xml" Id="R81b53bbcda4f4d5d" /><Relationship Type="http://schemas.openxmlformats.org/officeDocument/2006/relationships/slide" Target="/ppt/slides/slide3.xml" Id="R3ca15e66a1fb486a" /><Relationship Type="http://schemas.openxmlformats.org/officeDocument/2006/relationships/slide" Target="/ppt/slides/slide4.xml" Id="R7946ed1280714730" /><Relationship Type="http://schemas.openxmlformats.org/officeDocument/2006/relationships/slide" Target="/ppt/slides/slide5.xml" Id="Rcfe17dc48ad44424" /><Relationship Type="http://schemas.openxmlformats.org/officeDocument/2006/relationships/slide" Target="/ppt/slides/slide6.xml" Id="R492b84dea0b34b32" /><Relationship Type="http://schemas.openxmlformats.org/officeDocument/2006/relationships/slide" Target="/ppt/slides/slide7.xml" Id="R46ffa5b74de2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08ebb939b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dc58d92244f4e" /><Relationship Type="http://schemas.openxmlformats.org/officeDocument/2006/relationships/theme" Target="/ppt/slideMasters/theme/theme1.xml" Id="Rc4444a53c627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dc58d9224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ee9986ea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d24435da1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39214a8a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eba01279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46cd108b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427937ad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3cd53520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1 192 229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