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375c4acbd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c7f033ffc46be"/>
  </p:sldMasterIdLst>
  <p:sldIdLst>
    <p:sldId xmlns:r="http://schemas.openxmlformats.org/officeDocument/2006/relationships" id="256" r:id="Rd0acb4706b8c449f"/>
    <p:sldId xmlns:r="http://schemas.openxmlformats.org/officeDocument/2006/relationships" id="257" r:id="R443edf9a4cf14eb6"/>
    <p:sldId xmlns:r="http://schemas.openxmlformats.org/officeDocument/2006/relationships" id="258" r:id="R969d7e6ef92a408e"/>
    <p:sldId xmlns:r="http://schemas.openxmlformats.org/officeDocument/2006/relationships" id="259" r:id="R6a4d9523d4d94198"/>
    <p:sldId xmlns:r="http://schemas.openxmlformats.org/officeDocument/2006/relationships" id="260" r:id="R2255a4b84d5644ca"/>
    <p:sldId xmlns:r="http://schemas.openxmlformats.org/officeDocument/2006/relationships" id="261" r:id="R817e7142b8314d8e"/>
    <p:sldId xmlns:r="http://schemas.openxmlformats.org/officeDocument/2006/relationships" id="262" r:id="R66636bc4b0e2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c7f033ffc46be" /><Relationship Type="http://schemas.openxmlformats.org/officeDocument/2006/relationships/slide" Target="/ppt/slides/slide1.xml" Id="Rd0acb4706b8c449f" /><Relationship Type="http://schemas.openxmlformats.org/officeDocument/2006/relationships/slide" Target="/ppt/slides/slide2.xml" Id="R443edf9a4cf14eb6" /><Relationship Type="http://schemas.openxmlformats.org/officeDocument/2006/relationships/slide" Target="/ppt/slides/slide3.xml" Id="R969d7e6ef92a408e" /><Relationship Type="http://schemas.openxmlformats.org/officeDocument/2006/relationships/slide" Target="/ppt/slides/slide4.xml" Id="R6a4d9523d4d94198" /><Relationship Type="http://schemas.openxmlformats.org/officeDocument/2006/relationships/slide" Target="/ppt/slides/slide5.xml" Id="R2255a4b84d5644ca" /><Relationship Type="http://schemas.openxmlformats.org/officeDocument/2006/relationships/slide" Target="/ppt/slides/slide6.xml" Id="R817e7142b8314d8e" /><Relationship Type="http://schemas.openxmlformats.org/officeDocument/2006/relationships/slide" Target="/ppt/slides/slide7.xml" Id="R66636bc4b0e2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9573ec9b6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14c66248402e" /><Relationship Type="http://schemas.openxmlformats.org/officeDocument/2006/relationships/theme" Target="/ppt/slideMasters/theme/theme1.xml" Id="Rff4a668dd23d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714c66248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5b7df21b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900b40526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8cc5c893c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5646cffd6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f2e24474f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20e136ed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c968915b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STEENSEN BJØRHEIM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