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310f9d26ba4d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f83da9774c4529"/>
  </p:sldMasterIdLst>
  <p:sldIdLst>
    <p:sldId xmlns:r="http://schemas.openxmlformats.org/officeDocument/2006/relationships" id="256" r:id="R0d5027127d1744a2"/>
    <p:sldId xmlns:r="http://schemas.openxmlformats.org/officeDocument/2006/relationships" id="257" r:id="R33bae3b2e9804120"/>
    <p:sldId xmlns:r="http://schemas.openxmlformats.org/officeDocument/2006/relationships" id="258" r:id="Rb1e0c4ab57604d42"/>
    <p:sldId xmlns:r="http://schemas.openxmlformats.org/officeDocument/2006/relationships" id="259" r:id="R270b7a7a6b9b4394"/>
    <p:sldId xmlns:r="http://schemas.openxmlformats.org/officeDocument/2006/relationships" id="260" r:id="R9e77b319f453487a"/>
    <p:sldId xmlns:r="http://schemas.openxmlformats.org/officeDocument/2006/relationships" id="261" r:id="Rc33866ecea6341d6"/>
    <p:sldId xmlns:r="http://schemas.openxmlformats.org/officeDocument/2006/relationships" id="262" r:id="R6c95e9a5edf348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f83da9774c4529" /><Relationship Type="http://schemas.openxmlformats.org/officeDocument/2006/relationships/slide" Target="/ppt/slides/slide1.xml" Id="R0d5027127d1744a2" /><Relationship Type="http://schemas.openxmlformats.org/officeDocument/2006/relationships/slide" Target="/ppt/slides/slide2.xml" Id="R33bae3b2e9804120" /><Relationship Type="http://schemas.openxmlformats.org/officeDocument/2006/relationships/slide" Target="/ppt/slides/slide3.xml" Id="Rb1e0c4ab57604d42" /><Relationship Type="http://schemas.openxmlformats.org/officeDocument/2006/relationships/slide" Target="/ppt/slides/slide4.xml" Id="R270b7a7a6b9b4394" /><Relationship Type="http://schemas.openxmlformats.org/officeDocument/2006/relationships/slide" Target="/ppt/slides/slide5.xml" Id="R9e77b319f453487a" /><Relationship Type="http://schemas.openxmlformats.org/officeDocument/2006/relationships/slide" Target="/ppt/slides/slide6.xml" Id="Rc33866ecea6341d6" /><Relationship Type="http://schemas.openxmlformats.org/officeDocument/2006/relationships/slide" Target="/ppt/slides/slide7.xml" Id="R6c95e9a5edf348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8ff22fba0e4f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a66a1384247a1" /><Relationship Type="http://schemas.openxmlformats.org/officeDocument/2006/relationships/theme" Target="/ppt/slideMasters/theme/theme1.xml" Id="R4d490373589e48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aa66a1384247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774ae50884c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59a3998c545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4ebd2b1fe44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2b3a257b545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0cb5518424a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936e08c1f4a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ef6ee320648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ENGERSBORG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ENGERSBORG AS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818 824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735 332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589 330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3 086 337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7 048 316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MATHISEN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Pakkhusgata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926 899 988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ENGERSBORG AS</a:t>
            </a:r>
          </a:p>
        </p:txBody>
      </p:sp>
    </p:spTree>
  </p:cSld>
  <p:clrMapOvr>
    <a:masterClrMapping xmlns:a="http://schemas.openxmlformats.org/drawingml/2006/main"/>
  </p:clrMapOvr>
</p:sld>
</file>